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7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12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Relationship Id="rId9" Type="http://schemas.openxmlformats.org/officeDocument/2006/relationships/image" Target="../media/image12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FC98DD-68ED-426C-8CC4-32F5EFD0513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8056846-B0CC-4164-A2BA-3D487A726969}">
      <dgm:prSet/>
      <dgm:spPr>
        <a:solidFill>
          <a:schemeClr val="tx2">
            <a:lumMod val="25000"/>
            <a:lumOff val="75000"/>
          </a:schemeClr>
        </a:solidFill>
      </dgm:spPr>
      <dgm:t>
        <a:bodyPr/>
        <a:lstStyle/>
        <a:p>
          <a:pPr algn="just"/>
          <a:r>
            <a:rPr lang="es-MX" b="1" dirty="0"/>
            <a:t>Sistema de Autocontrol y Gestión del Riesgo Integral de Lavado de Activos, Financiación del Terrorismo y Financiamiento de la Proliferación de Armas de Destrucción Masiva</a:t>
          </a:r>
          <a:endParaRPr lang="en-US" b="1" dirty="0"/>
        </a:p>
      </dgm:t>
    </dgm:pt>
    <dgm:pt modelId="{373BB773-677B-4B7C-A23A-56737112C043}" type="parTrans" cxnId="{2E89F147-63F2-47CC-ACFC-98D63CF8FF35}">
      <dgm:prSet/>
      <dgm:spPr/>
      <dgm:t>
        <a:bodyPr/>
        <a:lstStyle/>
        <a:p>
          <a:endParaRPr lang="en-US"/>
        </a:p>
      </dgm:t>
    </dgm:pt>
    <dgm:pt modelId="{C2D6A45F-CE22-4D55-9E6D-CBDE8F22AF04}" type="sibTrans" cxnId="{2E89F147-63F2-47CC-ACFC-98D63CF8FF35}">
      <dgm:prSet/>
      <dgm:spPr/>
      <dgm:t>
        <a:bodyPr/>
        <a:lstStyle/>
        <a:p>
          <a:endParaRPr lang="en-US"/>
        </a:p>
      </dgm:t>
    </dgm:pt>
    <dgm:pt modelId="{E8049607-5E11-4110-B026-042DA3791FCE}">
      <dgm:prSet/>
      <dgm:spPr/>
      <dgm:t>
        <a:bodyPr/>
        <a:lstStyle/>
        <a:p>
          <a:pPr algn="just"/>
          <a:r>
            <a:rPr lang="es-MX" b="1" dirty="0"/>
            <a:t>Lavado de Activos: </a:t>
          </a:r>
          <a:r>
            <a:rPr lang="es-MX" dirty="0"/>
            <a:t>E</a:t>
          </a:r>
          <a:r>
            <a:rPr lang="es-CO" dirty="0"/>
            <a:t>s el proceso mediante el cual organizaciones criminales buscan dar apariencia de legalidad a los recursos generados de sus actividades ilícitas.</a:t>
          </a:r>
          <a:endParaRPr lang="en-US" dirty="0"/>
        </a:p>
      </dgm:t>
    </dgm:pt>
    <dgm:pt modelId="{B680C0D0-49CF-4D30-A5E3-0D744711C9A0}" type="parTrans" cxnId="{F1318897-EB26-4A33-B4CF-C7DAB1CD6B9B}">
      <dgm:prSet/>
      <dgm:spPr/>
      <dgm:t>
        <a:bodyPr/>
        <a:lstStyle/>
        <a:p>
          <a:endParaRPr lang="en-US"/>
        </a:p>
      </dgm:t>
    </dgm:pt>
    <dgm:pt modelId="{C9E826E2-7F4D-4878-97C4-F852F7A4B6E6}" type="sibTrans" cxnId="{F1318897-EB26-4A33-B4CF-C7DAB1CD6B9B}">
      <dgm:prSet/>
      <dgm:spPr/>
      <dgm:t>
        <a:bodyPr/>
        <a:lstStyle/>
        <a:p>
          <a:endParaRPr lang="en-US"/>
        </a:p>
      </dgm:t>
    </dgm:pt>
    <dgm:pt modelId="{FA25A456-AF2C-48A2-A672-87A080B0313F}">
      <dgm:prSet/>
      <dgm:spPr/>
      <dgm:t>
        <a:bodyPr/>
        <a:lstStyle/>
        <a:p>
          <a:pPr algn="just"/>
          <a:r>
            <a:rPr lang="es-MX" b="1" dirty="0"/>
            <a:t>Financiación del Terrorismo: </a:t>
          </a:r>
          <a:r>
            <a:rPr lang="es-MX" dirty="0"/>
            <a:t>Es el</a:t>
          </a:r>
          <a:r>
            <a:rPr lang="es-MX" b="1" dirty="0"/>
            <a:t> </a:t>
          </a:r>
          <a:r>
            <a:rPr lang="es-CO" dirty="0"/>
            <a:t>acto de proveer recursos financieros, de cualquier tipo, a individuos o grupos terroristas</a:t>
          </a:r>
          <a:r>
            <a:rPr lang="es-MX" b="1" dirty="0"/>
            <a:t>  </a:t>
          </a:r>
          <a:endParaRPr lang="en-US" dirty="0"/>
        </a:p>
      </dgm:t>
    </dgm:pt>
    <dgm:pt modelId="{F3FF2510-CF4F-4FC4-A6BD-A6ED669A2AE7}" type="parTrans" cxnId="{522583D3-D472-4740-8209-3645B4E7EE65}">
      <dgm:prSet/>
      <dgm:spPr/>
      <dgm:t>
        <a:bodyPr/>
        <a:lstStyle/>
        <a:p>
          <a:endParaRPr lang="en-US"/>
        </a:p>
      </dgm:t>
    </dgm:pt>
    <dgm:pt modelId="{4B602DE5-41FB-42DA-B4FD-FE257BD796E7}" type="sibTrans" cxnId="{522583D3-D472-4740-8209-3645B4E7EE65}">
      <dgm:prSet/>
      <dgm:spPr/>
      <dgm:t>
        <a:bodyPr/>
        <a:lstStyle/>
        <a:p>
          <a:endParaRPr lang="en-US"/>
        </a:p>
      </dgm:t>
    </dgm:pt>
    <dgm:pt modelId="{5DF49C0E-CBE3-45F5-82D9-57EC59127703}">
      <dgm:prSet/>
      <dgm:spPr/>
      <dgm:t>
        <a:bodyPr/>
        <a:lstStyle/>
        <a:p>
          <a:pPr algn="just"/>
          <a:r>
            <a:rPr lang="es-CO" b="1" dirty="0"/>
            <a:t>Financiamiento de la Proliferación  de Armas de Destrucción Masiva</a:t>
          </a:r>
          <a:r>
            <a:rPr lang="es-CO" dirty="0"/>
            <a:t>: </a:t>
          </a:r>
          <a:r>
            <a:rPr lang="es-MX" dirty="0"/>
            <a:t>cualquier actividad que facilite la obtención o el desarrollo de armas de destrucción masiva, representando una grave amenaza para la seguridad global.</a:t>
          </a:r>
          <a:endParaRPr lang="en-US" dirty="0"/>
        </a:p>
      </dgm:t>
    </dgm:pt>
    <dgm:pt modelId="{2FCA9F11-2B22-4C8C-9E7E-E2BE4C11BD6F}" type="parTrans" cxnId="{FDBC8712-5C1C-4E96-A895-1574E5C0D410}">
      <dgm:prSet/>
      <dgm:spPr/>
      <dgm:t>
        <a:bodyPr/>
        <a:lstStyle/>
        <a:p>
          <a:endParaRPr lang="en-US"/>
        </a:p>
      </dgm:t>
    </dgm:pt>
    <dgm:pt modelId="{FECEBE63-C3B5-4147-911C-A13D924E81DB}" type="sibTrans" cxnId="{FDBC8712-5C1C-4E96-A895-1574E5C0D410}">
      <dgm:prSet/>
      <dgm:spPr/>
      <dgm:t>
        <a:bodyPr/>
        <a:lstStyle/>
        <a:p>
          <a:endParaRPr lang="en-US"/>
        </a:p>
      </dgm:t>
    </dgm:pt>
    <dgm:pt modelId="{3F98D5D3-1629-42A4-B84D-883238D1FD33}" type="pres">
      <dgm:prSet presAssocID="{CFFC98DD-68ED-426C-8CC4-32F5EFD0513D}" presName="vert0" presStyleCnt="0">
        <dgm:presLayoutVars>
          <dgm:dir/>
          <dgm:animOne val="branch"/>
          <dgm:animLvl val="lvl"/>
        </dgm:presLayoutVars>
      </dgm:prSet>
      <dgm:spPr/>
    </dgm:pt>
    <dgm:pt modelId="{88749208-7AF6-44B0-A469-B7820C18543F}" type="pres">
      <dgm:prSet presAssocID="{F8056846-B0CC-4164-A2BA-3D487A726969}" presName="thickLine" presStyleLbl="alignNode1" presStyleIdx="0" presStyleCnt="1"/>
      <dgm:spPr/>
    </dgm:pt>
    <dgm:pt modelId="{B1195A57-2B17-458C-93B7-B143F1213659}" type="pres">
      <dgm:prSet presAssocID="{F8056846-B0CC-4164-A2BA-3D487A726969}" presName="horz1" presStyleCnt="0"/>
      <dgm:spPr/>
    </dgm:pt>
    <dgm:pt modelId="{3B51A238-30D1-464E-A43F-E97715639C3F}" type="pres">
      <dgm:prSet presAssocID="{F8056846-B0CC-4164-A2BA-3D487A726969}" presName="tx1" presStyleLbl="revTx" presStyleIdx="0" presStyleCnt="4"/>
      <dgm:spPr/>
    </dgm:pt>
    <dgm:pt modelId="{011305A6-B1F7-4AE8-969B-0BD2142E290A}" type="pres">
      <dgm:prSet presAssocID="{F8056846-B0CC-4164-A2BA-3D487A726969}" presName="vert1" presStyleCnt="0"/>
      <dgm:spPr/>
    </dgm:pt>
    <dgm:pt modelId="{9E6979D0-232F-424B-9264-8C0635C8BC66}" type="pres">
      <dgm:prSet presAssocID="{E8049607-5E11-4110-B026-042DA3791FCE}" presName="vertSpace2a" presStyleCnt="0"/>
      <dgm:spPr/>
    </dgm:pt>
    <dgm:pt modelId="{625E8861-F9BC-4AFA-8256-2AE338AEF303}" type="pres">
      <dgm:prSet presAssocID="{E8049607-5E11-4110-B026-042DA3791FCE}" presName="horz2" presStyleCnt="0"/>
      <dgm:spPr/>
    </dgm:pt>
    <dgm:pt modelId="{CF181AEA-2974-4B38-A7BC-4F494770C638}" type="pres">
      <dgm:prSet presAssocID="{E8049607-5E11-4110-B026-042DA3791FCE}" presName="horzSpace2" presStyleCnt="0"/>
      <dgm:spPr/>
    </dgm:pt>
    <dgm:pt modelId="{D808E014-79FA-4F7F-998A-BC85CB7BE417}" type="pres">
      <dgm:prSet presAssocID="{E8049607-5E11-4110-B026-042DA3791FCE}" presName="tx2" presStyleLbl="revTx" presStyleIdx="1" presStyleCnt="4"/>
      <dgm:spPr/>
    </dgm:pt>
    <dgm:pt modelId="{95D69CA8-497C-49A6-A220-542B02B389F5}" type="pres">
      <dgm:prSet presAssocID="{E8049607-5E11-4110-B026-042DA3791FCE}" presName="vert2" presStyleCnt="0"/>
      <dgm:spPr/>
    </dgm:pt>
    <dgm:pt modelId="{28EAE7B3-46D0-4F85-925B-3BD6CDB236F8}" type="pres">
      <dgm:prSet presAssocID="{E8049607-5E11-4110-B026-042DA3791FCE}" presName="thinLine2b" presStyleLbl="callout" presStyleIdx="0" presStyleCnt="3"/>
      <dgm:spPr/>
    </dgm:pt>
    <dgm:pt modelId="{901D54CE-5727-4FC2-9355-5808D9644DBC}" type="pres">
      <dgm:prSet presAssocID="{E8049607-5E11-4110-B026-042DA3791FCE}" presName="vertSpace2b" presStyleCnt="0"/>
      <dgm:spPr/>
    </dgm:pt>
    <dgm:pt modelId="{123E256E-080F-4C6E-A520-75975FC6DD60}" type="pres">
      <dgm:prSet presAssocID="{FA25A456-AF2C-48A2-A672-87A080B0313F}" presName="horz2" presStyleCnt="0"/>
      <dgm:spPr/>
    </dgm:pt>
    <dgm:pt modelId="{D91858BA-7362-4618-BA83-AE37168E34A8}" type="pres">
      <dgm:prSet presAssocID="{FA25A456-AF2C-48A2-A672-87A080B0313F}" presName="horzSpace2" presStyleCnt="0"/>
      <dgm:spPr/>
    </dgm:pt>
    <dgm:pt modelId="{5E62721D-7746-4E52-8A90-7D77968B631B}" type="pres">
      <dgm:prSet presAssocID="{FA25A456-AF2C-48A2-A672-87A080B0313F}" presName="tx2" presStyleLbl="revTx" presStyleIdx="2" presStyleCnt="4"/>
      <dgm:spPr/>
    </dgm:pt>
    <dgm:pt modelId="{8360AAC8-20DE-419C-8463-24CC1402DB77}" type="pres">
      <dgm:prSet presAssocID="{FA25A456-AF2C-48A2-A672-87A080B0313F}" presName="vert2" presStyleCnt="0"/>
      <dgm:spPr/>
    </dgm:pt>
    <dgm:pt modelId="{D622C177-153F-43F7-A276-1CDBF96B6033}" type="pres">
      <dgm:prSet presAssocID="{FA25A456-AF2C-48A2-A672-87A080B0313F}" presName="thinLine2b" presStyleLbl="callout" presStyleIdx="1" presStyleCnt="3"/>
      <dgm:spPr/>
    </dgm:pt>
    <dgm:pt modelId="{047F7A08-8515-4CB3-825D-38683DDFCBA2}" type="pres">
      <dgm:prSet presAssocID="{FA25A456-AF2C-48A2-A672-87A080B0313F}" presName="vertSpace2b" presStyleCnt="0"/>
      <dgm:spPr/>
    </dgm:pt>
    <dgm:pt modelId="{E555C887-03F5-4100-B024-C32B75F1E46E}" type="pres">
      <dgm:prSet presAssocID="{5DF49C0E-CBE3-45F5-82D9-57EC59127703}" presName="horz2" presStyleCnt="0"/>
      <dgm:spPr/>
    </dgm:pt>
    <dgm:pt modelId="{1D472392-FCA3-4BD6-AABB-E29D856A0529}" type="pres">
      <dgm:prSet presAssocID="{5DF49C0E-CBE3-45F5-82D9-57EC59127703}" presName="horzSpace2" presStyleCnt="0"/>
      <dgm:spPr/>
    </dgm:pt>
    <dgm:pt modelId="{0BFAC230-8D37-4569-83BF-9228ADF65CEC}" type="pres">
      <dgm:prSet presAssocID="{5DF49C0E-CBE3-45F5-82D9-57EC59127703}" presName="tx2" presStyleLbl="revTx" presStyleIdx="3" presStyleCnt="4"/>
      <dgm:spPr/>
    </dgm:pt>
    <dgm:pt modelId="{F8282ED4-76BA-421C-9042-DB154FAC0EDC}" type="pres">
      <dgm:prSet presAssocID="{5DF49C0E-CBE3-45F5-82D9-57EC59127703}" presName="vert2" presStyleCnt="0"/>
      <dgm:spPr/>
    </dgm:pt>
    <dgm:pt modelId="{4032BA7C-D6CF-4D60-8E3C-765BDCA0A3F0}" type="pres">
      <dgm:prSet presAssocID="{5DF49C0E-CBE3-45F5-82D9-57EC59127703}" presName="thinLine2b" presStyleLbl="callout" presStyleIdx="2" presStyleCnt="3"/>
      <dgm:spPr/>
    </dgm:pt>
    <dgm:pt modelId="{0D9CDEF5-3DF3-471C-81FB-7BEC109D25BC}" type="pres">
      <dgm:prSet presAssocID="{5DF49C0E-CBE3-45F5-82D9-57EC59127703}" presName="vertSpace2b" presStyleCnt="0"/>
      <dgm:spPr/>
    </dgm:pt>
  </dgm:ptLst>
  <dgm:cxnLst>
    <dgm:cxn modelId="{FDBC8712-5C1C-4E96-A895-1574E5C0D410}" srcId="{F8056846-B0CC-4164-A2BA-3D487A726969}" destId="{5DF49C0E-CBE3-45F5-82D9-57EC59127703}" srcOrd="2" destOrd="0" parTransId="{2FCA9F11-2B22-4C8C-9E7E-E2BE4C11BD6F}" sibTransId="{FECEBE63-C3B5-4147-911C-A13D924E81DB}"/>
    <dgm:cxn modelId="{D7CDB024-7D73-4908-897E-007E7B559E88}" type="presOf" srcId="{F8056846-B0CC-4164-A2BA-3D487A726969}" destId="{3B51A238-30D1-464E-A43F-E97715639C3F}" srcOrd="0" destOrd="0" presId="urn:microsoft.com/office/officeart/2008/layout/LinedList"/>
    <dgm:cxn modelId="{2E89F147-63F2-47CC-ACFC-98D63CF8FF35}" srcId="{CFFC98DD-68ED-426C-8CC4-32F5EFD0513D}" destId="{F8056846-B0CC-4164-A2BA-3D487A726969}" srcOrd="0" destOrd="0" parTransId="{373BB773-677B-4B7C-A23A-56737112C043}" sibTransId="{C2D6A45F-CE22-4D55-9E6D-CBDE8F22AF04}"/>
    <dgm:cxn modelId="{5A2B2A7A-09D8-4FBF-8A34-BEF5D33BC1C2}" type="presOf" srcId="{E8049607-5E11-4110-B026-042DA3791FCE}" destId="{D808E014-79FA-4F7F-998A-BC85CB7BE417}" srcOrd="0" destOrd="0" presId="urn:microsoft.com/office/officeart/2008/layout/LinedList"/>
    <dgm:cxn modelId="{F1318897-EB26-4A33-B4CF-C7DAB1CD6B9B}" srcId="{F8056846-B0CC-4164-A2BA-3D487A726969}" destId="{E8049607-5E11-4110-B026-042DA3791FCE}" srcOrd="0" destOrd="0" parTransId="{B680C0D0-49CF-4D30-A5E3-0D744711C9A0}" sibTransId="{C9E826E2-7F4D-4878-97C4-F852F7A4B6E6}"/>
    <dgm:cxn modelId="{5338B3A8-8540-4B28-A55C-C4933D148F28}" type="presOf" srcId="{5DF49C0E-CBE3-45F5-82D9-57EC59127703}" destId="{0BFAC230-8D37-4569-83BF-9228ADF65CEC}" srcOrd="0" destOrd="0" presId="urn:microsoft.com/office/officeart/2008/layout/LinedList"/>
    <dgm:cxn modelId="{D7AC1AAC-8679-4256-BD8F-7F919231B9A2}" type="presOf" srcId="{CFFC98DD-68ED-426C-8CC4-32F5EFD0513D}" destId="{3F98D5D3-1629-42A4-B84D-883238D1FD33}" srcOrd="0" destOrd="0" presId="urn:microsoft.com/office/officeart/2008/layout/LinedList"/>
    <dgm:cxn modelId="{9E9322B2-9DBF-4771-9F06-A0733D6AA21C}" type="presOf" srcId="{FA25A456-AF2C-48A2-A672-87A080B0313F}" destId="{5E62721D-7746-4E52-8A90-7D77968B631B}" srcOrd="0" destOrd="0" presId="urn:microsoft.com/office/officeart/2008/layout/LinedList"/>
    <dgm:cxn modelId="{522583D3-D472-4740-8209-3645B4E7EE65}" srcId="{F8056846-B0CC-4164-A2BA-3D487A726969}" destId="{FA25A456-AF2C-48A2-A672-87A080B0313F}" srcOrd="1" destOrd="0" parTransId="{F3FF2510-CF4F-4FC4-A6BD-A6ED669A2AE7}" sibTransId="{4B602DE5-41FB-42DA-B4FD-FE257BD796E7}"/>
    <dgm:cxn modelId="{47953FDF-46D0-42F1-B58D-A959D9B01F8B}" type="presParOf" srcId="{3F98D5D3-1629-42A4-B84D-883238D1FD33}" destId="{88749208-7AF6-44B0-A469-B7820C18543F}" srcOrd="0" destOrd="0" presId="urn:microsoft.com/office/officeart/2008/layout/LinedList"/>
    <dgm:cxn modelId="{CE8C9E3D-62F8-4BB6-AE92-67F7198B1BFE}" type="presParOf" srcId="{3F98D5D3-1629-42A4-B84D-883238D1FD33}" destId="{B1195A57-2B17-458C-93B7-B143F1213659}" srcOrd="1" destOrd="0" presId="urn:microsoft.com/office/officeart/2008/layout/LinedList"/>
    <dgm:cxn modelId="{9AAB0624-97F4-4EBB-BEF0-245912AD9248}" type="presParOf" srcId="{B1195A57-2B17-458C-93B7-B143F1213659}" destId="{3B51A238-30D1-464E-A43F-E97715639C3F}" srcOrd="0" destOrd="0" presId="urn:microsoft.com/office/officeart/2008/layout/LinedList"/>
    <dgm:cxn modelId="{C082C268-C8F4-43BC-B109-00CA1AD14160}" type="presParOf" srcId="{B1195A57-2B17-458C-93B7-B143F1213659}" destId="{011305A6-B1F7-4AE8-969B-0BD2142E290A}" srcOrd="1" destOrd="0" presId="urn:microsoft.com/office/officeart/2008/layout/LinedList"/>
    <dgm:cxn modelId="{166BC8F2-EF4F-4CCF-BCEF-7DB8096289F7}" type="presParOf" srcId="{011305A6-B1F7-4AE8-969B-0BD2142E290A}" destId="{9E6979D0-232F-424B-9264-8C0635C8BC66}" srcOrd="0" destOrd="0" presId="urn:microsoft.com/office/officeart/2008/layout/LinedList"/>
    <dgm:cxn modelId="{1DBC67E0-4B80-4816-951D-F66368F577F3}" type="presParOf" srcId="{011305A6-B1F7-4AE8-969B-0BD2142E290A}" destId="{625E8861-F9BC-4AFA-8256-2AE338AEF303}" srcOrd="1" destOrd="0" presId="urn:microsoft.com/office/officeart/2008/layout/LinedList"/>
    <dgm:cxn modelId="{5D6677D8-A775-48C1-990A-52AF24E13348}" type="presParOf" srcId="{625E8861-F9BC-4AFA-8256-2AE338AEF303}" destId="{CF181AEA-2974-4B38-A7BC-4F494770C638}" srcOrd="0" destOrd="0" presId="urn:microsoft.com/office/officeart/2008/layout/LinedList"/>
    <dgm:cxn modelId="{4578725A-E2D9-4931-A41A-CD15E9216E92}" type="presParOf" srcId="{625E8861-F9BC-4AFA-8256-2AE338AEF303}" destId="{D808E014-79FA-4F7F-998A-BC85CB7BE417}" srcOrd="1" destOrd="0" presId="urn:microsoft.com/office/officeart/2008/layout/LinedList"/>
    <dgm:cxn modelId="{C3D3928B-53B2-4D1C-9E38-680DC8AD9205}" type="presParOf" srcId="{625E8861-F9BC-4AFA-8256-2AE338AEF303}" destId="{95D69CA8-497C-49A6-A220-542B02B389F5}" srcOrd="2" destOrd="0" presId="urn:microsoft.com/office/officeart/2008/layout/LinedList"/>
    <dgm:cxn modelId="{08DDB799-0595-4CD4-AD62-B0022D2ACD9A}" type="presParOf" srcId="{011305A6-B1F7-4AE8-969B-0BD2142E290A}" destId="{28EAE7B3-46D0-4F85-925B-3BD6CDB236F8}" srcOrd="2" destOrd="0" presId="urn:microsoft.com/office/officeart/2008/layout/LinedList"/>
    <dgm:cxn modelId="{F3BBA8A1-F6E2-4E28-93A7-93A551E6873B}" type="presParOf" srcId="{011305A6-B1F7-4AE8-969B-0BD2142E290A}" destId="{901D54CE-5727-4FC2-9355-5808D9644DBC}" srcOrd="3" destOrd="0" presId="urn:microsoft.com/office/officeart/2008/layout/LinedList"/>
    <dgm:cxn modelId="{5DE0BBA1-9DA5-47E2-843B-08A3125B350A}" type="presParOf" srcId="{011305A6-B1F7-4AE8-969B-0BD2142E290A}" destId="{123E256E-080F-4C6E-A520-75975FC6DD60}" srcOrd="4" destOrd="0" presId="urn:microsoft.com/office/officeart/2008/layout/LinedList"/>
    <dgm:cxn modelId="{3BDEF317-3A8E-4C42-A4CD-0A2FF033C1F3}" type="presParOf" srcId="{123E256E-080F-4C6E-A520-75975FC6DD60}" destId="{D91858BA-7362-4618-BA83-AE37168E34A8}" srcOrd="0" destOrd="0" presId="urn:microsoft.com/office/officeart/2008/layout/LinedList"/>
    <dgm:cxn modelId="{3518F20C-82C5-4AC9-89E5-44A499131AAD}" type="presParOf" srcId="{123E256E-080F-4C6E-A520-75975FC6DD60}" destId="{5E62721D-7746-4E52-8A90-7D77968B631B}" srcOrd="1" destOrd="0" presId="urn:microsoft.com/office/officeart/2008/layout/LinedList"/>
    <dgm:cxn modelId="{6FC44367-BD58-46FC-98A3-679EF9E019D8}" type="presParOf" srcId="{123E256E-080F-4C6E-A520-75975FC6DD60}" destId="{8360AAC8-20DE-419C-8463-24CC1402DB77}" srcOrd="2" destOrd="0" presId="urn:microsoft.com/office/officeart/2008/layout/LinedList"/>
    <dgm:cxn modelId="{34EE0916-3F06-48B1-9D09-648627AEC7FF}" type="presParOf" srcId="{011305A6-B1F7-4AE8-969B-0BD2142E290A}" destId="{D622C177-153F-43F7-A276-1CDBF96B6033}" srcOrd="5" destOrd="0" presId="urn:microsoft.com/office/officeart/2008/layout/LinedList"/>
    <dgm:cxn modelId="{6699E839-64A5-4F7B-9C4D-7C80000964A0}" type="presParOf" srcId="{011305A6-B1F7-4AE8-969B-0BD2142E290A}" destId="{047F7A08-8515-4CB3-825D-38683DDFCBA2}" srcOrd="6" destOrd="0" presId="urn:microsoft.com/office/officeart/2008/layout/LinedList"/>
    <dgm:cxn modelId="{68165F24-5269-442D-BFBE-1017B487DE2F}" type="presParOf" srcId="{011305A6-B1F7-4AE8-969B-0BD2142E290A}" destId="{E555C887-03F5-4100-B024-C32B75F1E46E}" srcOrd="7" destOrd="0" presId="urn:microsoft.com/office/officeart/2008/layout/LinedList"/>
    <dgm:cxn modelId="{3E5AD23B-A284-4CAB-B5A7-20CBB65CC3B5}" type="presParOf" srcId="{E555C887-03F5-4100-B024-C32B75F1E46E}" destId="{1D472392-FCA3-4BD6-AABB-E29D856A0529}" srcOrd="0" destOrd="0" presId="urn:microsoft.com/office/officeart/2008/layout/LinedList"/>
    <dgm:cxn modelId="{F5169FC2-12CB-4E6D-968F-DCE8CA09C37A}" type="presParOf" srcId="{E555C887-03F5-4100-B024-C32B75F1E46E}" destId="{0BFAC230-8D37-4569-83BF-9228ADF65CEC}" srcOrd="1" destOrd="0" presId="urn:microsoft.com/office/officeart/2008/layout/LinedList"/>
    <dgm:cxn modelId="{98D89A21-D48B-48DB-9280-A9D2631B4C74}" type="presParOf" srcId="{E555C887-03F5-4100-B024-C32B75F1E46E}" destId="{F8282ED4-76BA-421C-9042-DB154FAC0EDC}" srcOrd="2" destOrd="0" presId="urn:microsoft.com/office/officeart/2008/layout/LinedList"/>
    <dgm:cxn modelId="{9E07EA76-F1F4-4A44-8486-82E51E49F7A5}" type="presParOf" srcId="{011305A6-B1F7-4AE8-969B-0BD2142E290A}" destId="{4032BA7C-D6CF-4D60-8E3C-765BDCA0A3F0}" srcOrd="8" destOrd="0" presId="urn:microsoft.com/office/officeart/2008/layout/LinedList"/>
    <dgm:cxn modelId="{4418E1F5-DAF6-4302-96E1-B881920B8CF0}" type="presParOf" srcId="{011305A6-B1F7-4AE8-969B-0BD2142E290A}" destId="{0D9CDEF5-3DF3-471C-81FB-7BEC109D25B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8606B9-4492-4C90-96EE-BF5D6FE03D09}" type="doc">
      <dgm:prSet loTypeId="urn:microsoft.com/office/officeart/2016/7/layout/LinearBlockProcessNumbered" loCatId="process" qsTypeId="urn:microsoft.com/office/officeart/2005/8/quickstyle/simple5" qsCatId="simple" csTypeId="urn:microsoft.com/office/officeart/2005/8/colors/accent1_4" csCatId="accent1"/>
      <dgm:spPr/>
      <dgm:t>
        <a:bodyPr/>
        <a:lstStyle/>
        <a:p>
          <a:endParaRPr lang="en-US"/>
        </a:p>
      </dgm:t>
    </dgm:pt>
    <dgm:pt modelId="{73AFB408-1F18-47C9-BA34-EFB3EE7BCFFF}">
      <dgm:prSet/>
      <dgm:spPr/>
      <dgm:t>
        <a:bodyPr/>
        <a:lstStyle/>
        <a:p>
          <a:r>
            <a:rPr lang="es-MX"/>
            <a:t>Identificación del Riesgo LA/FT/FPADM</a:t>
          </a:r>
          <a:endParaRPr lang="en-US"/>
        </a:p>
      </dgm:t>
    </dgm:pt>
    <dgm:pt modelId="{BB07940D-7D92-4463-97B1-444B1B2A1429}" type="parTrans" cxnId="{8F45B539-B75F-4259-A4DE-A80535EC1187}">
      <dgm:prSet/>
      <dgm:spPr/>
      <dgm:t>
        <a:bodyPr/>
        <a:lstStyle/>
        <a:p>
          <a:endParaRPr lang="en-US"/>
        </a:p>
      </dgm:t>
    </dgm:pt>
    <dgm:pt modelId="{5883645E-2F53-4F53-8E2B-CEE36F03E9D2}" type="sibTrans" cxnId="{8F45B539-B75F-4259-A4DE-A80535EC1187}">
      <dgm:prSet phldrT="01"/>
      <dgm:spPr/>
      <dgm:t>
        <a:bodyPr/>
        <a:lstStyle/>
        <a:p>
          <a:r>
            <a:rPr lang="en-US"/>
            <a:t>01</a:t>
          </a:r>
        </a:p>
      </dgm:t>
    </dgm:pt>
    <dgm:pt modelId="{04619EAF-9B77-4BB2-8853-A67272A0FE74}">
      <dgm:prSet/>
      <dgm:spPr/>
      <dgm:t>
        <a:bodyPr/>
        <a:lstStyle/>
        <a:p>
          <a:r>
            <a:rPr lang="es-MX"/>
            <a:t>Medición o Evaluación del Riesgo LA/FT/FPADM</a:t>
          </a:r>
          <a:endParaRPr lang="en-US"/>
        </a:p>
      </dgm:t>
    </dgm:pt>
    <dgm:pt modelId="{62269EEC-8021-4AD0-85F0-C42E8CB3D6F9}" type="parTrans" cxnId="{38412C53-B92A-490C-ABB2-0523AD25C786}">
      <dgm:prSet/>
      <dgm:spPr/>
      <dgm:t>
        <a:bodyPr/>
        <a:lstStyle/>
        <a:p>
          <a:endParaRPr lang="en-US"/>
        </a:p>
      </dgm:t>
    </dgm:pt>
    <dgm:pt modelId="{55342B93-771B-4933-A097-DB8A488631CD}" type="sibTrans" cxnId="{38412C53-B92A-490C-ABB2-0523AD25C786}">
      <dgm:prSet phldrT="02"/>
      <dgm:spPr/>
      <dgm:t>
        <a:bodyPr/>
        <a:lstStyle/>
        <a:p>
          <a:r>
            <a:rPr lang="en-US"/>
            <a:t>02</a:t>
          </a:r>
        </a:p>
      </dgm:t>
    </dgm:pt>
    <dgm:pt modelId="{F2CBBF64-D725-49E0-B181-5A54D198F854}">
      <dgm:prSet/>
      <dgm:spPr/>
      <dgm:t>
        <a:bodyPr/>
        <a:lstStyle/>
        <a:p>
          <a:r>
            <a:rPr lang="es-MX"/>
            <a:t>Control del Riesgo LA/FT/FPADM</a:t>
          </a:r>
          <a:endParaRPr lang="en-US"/>
        </a:p>
      </dgm:t>
    </dgm:pt>
    <dgm:pt modelId="{06E6DED9-9339-4A29-AE94-D7D4672C4BAF}" type="parTrans" cxnId="{16E5E6C0-B4AA-4A08-8A68-676B2B2C27E1}">
      <dgm:prSet/>
      <dgm:spPr/>
      <dgm:t>
        <a:bodyPr/>
        <a:lstStyle/>
        <a:p>
          <a:endParaRPr lang="en-US"/>
        </a:p>
      </dgm:t>
    </dgm:pt>
    <dgm:pt modelId="{B193C2C3-5286-4AEE-85CE-2DC6CAC6C766}" type="sibTrans" cxnId="{16E5E6C0-B4AA-4A08-8A68-676B2B2C27E1}">
      <dgm:prSet phldrT="03"/>
      <dgm:spPr/>
      <dgm:t>
        <a:bodyPr/>
        <a:lstStyle/>
        <a:p>
          <a:r>
            <a:rPr lang="en-US"/>
            <a:t>03</a:t>
          </a:r>
        </a:p>
      </dgm:t>
    </dgm:pt>
    <dgm:pt modelId="{287D3D2A-D9D3-45F8-AAD6-D79FEB6F1565}">
      <dgm:prSet/>
      <dgm:spPr/>
      <dgm:t>
        <a:bodyPr/>
        <a:lstStyle/>
        <a:p>
          <a:r>
            <a:rPr lang="es-MX"/>
            <a:t>Monitoreo del Riesgo LA/FT/FPADM</a:t>
          </a:r>
          <a:endParaRPr lang="en-US"/>
        </a:p>
      </dgm:t>
    </dgm:pt>
    <dgm:pt modelId="{12F74199-115D-4BCA-BA9F-EC0EB51C6D33}" type="parTrans" cxnId="{918B2CB0-9315-498D-A654-B1810D0DF74A}">
      <dgm:prSet/>
      <dgm:spPr/>
      <dgm:t>
        <a:bodyPr/>
        <a:lstStyle/>
        <a:p>
          <a:endParaRPr lang="en-US"/>
        </a:p>
      </dgm:t>
    </dgm:pt>
    <dgm:pt modelId="{E0A9C1D3-F6AC-46AD-A777-65C93D305763}" type="sibTrans" cxnId="{918B2CB0-9315-498D-A654-B1810D0DF74A}">
      <dgm:prSet phldrT="04"/>
      <dgm:spPr/>
      <dgm:t>
        <a:bodyPr/>
        <a:lstStyle/>
        <a:p>
          <a:r>
            <a:rPr lang="en-US"/>
            <a:t>04</a:t>
          </a:r>
        </a:p>
      </dgm:t>
    </dgm:pt>
    <dgm:pt modelId="{AC01976B-592F-4015-B37E-807950D2CDC2}" type="pres">
      <dgm:prSet presAssocID="{C88606B9-4492-4C90-96EE-BF5D6FE03D09}" presName="Name0" presStyleCnt="0">
        <dgm:presLayoutVars>
          <dgm:animLvl val="lvl"/>
          <dgm:resizeHandles val="exact"/>
        </dgm:presLayoutVars>
      </dgm:prSet>
      <dgm:spPr/>
    </dgm:pt>
    <dgm:pt modelId="{557EA70F-2F78-48D4-9ABB-09644D071DBE}" type="pres">
      <dgm:prSet presAssocID="{73AFB408-1F18-47C9-BA34-EFB3EE7BCFFF}" presName="compositeNode" presStyleCnt="0">
        <dgm:presLayoutVars>
          <dgm:bulletEnabled val="1"/>
        </dgm:presLayoutVars>
      </dgm:prSet>
      <dgm:spPr/>
    </dgm:pt>
    <dgm:pt modelId="{E0E4C292-9C90-4E47-BFA6-B36482572C8D}" type="pres">
      <dgm:prSet presAssocID="{73AFB408-1F18-47C9-BA34-EFB3EE7BCFFF}" presName="bgRect" presStyleLbl="alignNode1" presStyleIdx="0" presStyleCnt="4"/>
      <dgm:spPr/>
    </dgm:pt>
    <dgm:pt modelId="{936688E9-CDDF-460E-9936-5C2B300C9772}" type="pres">
      <dgm:prSet presAssocID="{5883645E-2F53-4F53-8E2B-CEE36F03E9D2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6329966F-C6FE-42DB-88FA-3AF7020141DE}" type="pres">
      <dgm:prSet presAssocID="{73AFB408-1F18-47C9-BA34-EFB3EE7BCFFF}" presName="nodeRect" presStyleLbl="alignNode1" presStyleIdx="0" presStyleCnt="4">
        <dgm:presLayoutVars>
          <dgm:bulletEnabled val="1"/>
        </dgm:presLayoutVars>
      </dgm:prSet>
      <dgm:spPr/>
    </dgm:pt>
    <dgm:pt modelId="{9741F7E6-78AC-486F-BCB8-12F761931079}" type="pres">
      <dgm:prSet presAssocID="{5883645E-2F53-4F53-8E2B-CEE36F03E9D2}" presName="sibTrans" presStyleCnt="0"/>
      <dgm:spPr/>
    </dgm:pt>
    <dgm:pt modelId="{C7458FC6-0384-42D4-9C29-36A260730C5C}" type="pres">
      <dgm:prSet presAssocID="{04619EAF-9B77-4BB2-8853-A67272A0FE74}" presName="compositeNode" presStyleCnt="0">
        <dgm:presLayoutVars>
          <dgm:bulletEnabled val="1"/>
        </dgm:presLayoutVars>
      </dgm:prSet>
      <dgm:spPr/>
    </dgm:pt>
    <dgm:pt modelId="{BE17A40F-4391-4021-A387-1E922FA35367}" type="pres">
      <dgm:prSet presAssocID="{04619EAF-9B77-4BB2-8853-A67272A0FE74}" presName="bgRect" presStyleLbl="alignNode1" presStyleIdx="1" presStyleCnt="4"/>
      <dgm:spPr/>
    </dgm:pt>
    <dgm:pt modelId="{8564797D-46DE-4FA0-8421-828554DB7191}" type="pres">
      <dgm:prSet presAssocID="{55342B93-771B-4933-A097-DB8A488631CD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51E0F830-5CDC-4CA0-92BB-48F07E025CA8}" type="pres">
      <dgm:prSet presAssocID="{04619EAF-9B77-4BB2-8853-A67272A0FE74}" presName="nodeRect" presStyleLbl="alignNode1" presStyleIdx="1" presStyleCnt="4">
        <dgm:presLayoutVars>
          <dgm:bulletEnabled val="1"/>
        </dgm:presLayoutVars>
      </dgm:prSet>
      <dgm:spPr/>
    </dgm:pt>
    <dgm:pt modelId="{6D610F80-A822-4C68-B948-0BA636BDB8FB}" type="pres">
      <dgm:prSet presAssocID="{55342B93-771B-4933-A097-DB8A488631CD}" presName="sibTrans" presStyleCnt="0"/>
      <dgm:spPr/>
    </dgm:pt>
    <dgm:pt modelId="{8BDB0CC8-C7D4-4FD8-9596-ECF82322BB96}" type="pres">
      <dgm:prSet presAssocID="{F2CBBF64-D725-49E0-B181-5A54D198F854}" presName="compositeNode" presStyleCnt="0">
        <dgm:presLayoutVars>
          <dgm:bulletEnabled val="1"/>
        </dgm:presLayoutVars>
      </dgm:prSet>
      <dgm:spPr/>
    </dgm:pt>
    <dgm:pt modelId="{4C3CA9EA-45CC-469A-9E4D-20A61866A241}" type="pres">
      <dgm:prSet presAssocID="{F2CBBF64-D725-49E0-B181-5A54D198F854}" presName="bgRect" presStyleLbl="alignNode1" presStyleIdx="2" presStyleCnt="4"/>
      <dgm:spPr/>
    </dgm:pt>
    <dgm:pt modelId="{B9872B85-10FD-474C-8A5C-7DC57420530D}" type="pres">
      <dgm:prSet presAssocID="{B193C2C3-5286-4AEE-85CE-2DC6CAC6C766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FBD20DD8-1812-4289-86C3-7359037886DB}" type="pres">
      <dgm:prSet presAssocID="{F2CBBF64-D725-49E0-B181-5A54D198F854}" presName="nodeRect" presStyleLbl="alignNode1" presStyleIdx="2" presStyleCnt="4">
        <dgm:presLayoutVars>
          <dgm:bulletEnabled val="1"/>
        </dgm:presLayoutVars>
      </dgm:prSet>
      <dgm:spPr/>
    </dgm:pt>
    <dgm:pt modelId="{D21DA5F3-50FD-4CD7-9B1B-46B51F353AFE}" type="pres">
      <dgm:prSet presAssocID="{B193C2C3-5286-4AEE-85CE-2DC6CAC6C766}" presName="sibTrans" presStyleCnt="0"/>
      <dgm:spPr/>
    </dgm:pt>
    <dgm:pt modelId="{A27D45FC-A4D5-4036-9DEE-D49B218AAF9D}" type="pres">
      <dgm:prSet presAssocID="{287D3D2A-D9D3-45F8-AAD6-D79FEB6F1565}" presName="compositeNode" presStyleCnt="0">
        <dgm:presLayoutVars>
          <dgm:bulletEnabled val="1"/>
        </dgm:presLayoutVars>
      </dgm:prSet>
      <dgm:spPr/>
    </dgm:pt>
    <dgm:pt modelId="{7264ED62-7F2C-4D10-AD9F-75FA4031E2F4}" type="pres">
      <dgm:prSet presAssocID="{287D3D2A-D9D3-45F8-AAD6-D79FEB6F1565}" presName="bgRect" presStyleLbl="alignNode1" presStyleIdx="3" presStyleCnt="4"/>
      <dgm:spPr/>
    </dgm:pt>
    <dgm:pt modelId="{7E9575B7-FCB8-49D3-A56E-05ED3ADF6990}" type="pres">
      <dgm:prSet presAssocID="{E0A9C1D3-F6AC-46AD-A777-65C93D305763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EBCE313C-7191-46C6-A2B7-04346C3B4D7F}" type="pres">
      <dgm:prSet presAssocID="{287D3D2A-D9D3-45F8-AAD6-D79FEB6F1565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27599D2F-68FE-4401-8FF2-AFFC0BC89B2A}" type="presOf" srcId="{B193C2C3-5286-4AEE-85CE-2DC6CAC6C766}" destId="{B9872B85-10FD-474C-8A5C-7DC57420530D}" srcOrd="0" destOrd="0" presId="urn:microsoft.com/office/officeart/2016/7/layout/LinearBlockProcessNumbered"/>
    <dgm:cxn modelId="{8F45B539-B75F-4259-A4DE-A80535EC1187}" srcId="{C88606B9-4492-4C90-96EE-BF5D6FE03D09}" destId="{73AFB408-1F18-47C9-BA34-EFB3EE7BCFFF}" srcOrd="0" destOrd="0" parTransId="{BB07940D-7D92-4463-97B1-444B1B2A1429}" sibTransId="{5883645E-2F53-4F53-8E2B-CEE36F03E9D2}"/>
    <dgm:cxn modelId="{2EF5365F-A680-4205-ACA7-D060B5F42B99}" type="presOf" srcId="{C88606B9-4492-4C90-96EE-BF5D6FE03D09}" destId="{AC01976B-592F-4015-B37E-807950D2CDC2}" srcOrd="0" destOrd="0" presId="urn:microsoft.com/office/officeart/2016/7/layout/LinearBlockProcessNumbered"/>
    <dgm:cxn modelId="{D864AF44-4723-4A0F-A359-4391768C99D4}" type="presOf" srcId="{55342B93-771B-4933-A097-DB8A488631CD}" destId="{8564797D-46DE-4FA0-8421-828554DB7191}" srcOrd="0" destOrd="0" presId="urn:microsoft.com/office/officeart/2016/7/layout/LinearBlockProcessNumbered"/>
    <dgm:cxn modelId="{1C29A668-90C1-4FA8-B861-24F31BD9A3E1}" type="presOf" srcId="{04619EAF-9B77-4BB2-8853-A67272A0FE74}" destId="{BE17A40F-4391-4021-A387-1E922FA35367}" srcOrd="0" destOrd="0" presId="urn:microsoft.com/office/officeart/2016/7/layout/LinearBlockProcessNumbered"/>
    <dgm:cxn modelId="{1C98614F-5200-472A-A569-27F247FA348E}" type="presOf" srcId="{F2CBBF64-D725-49E0-B181-5A54D198F854}" destId="{4C3CA9EA-45CC-469A-9E4D-20A61866A241}" srcOrd="0" destOrd="0" presId="urn:microsoft.com/office/officeart/2016/7/layout/LinearBlockProcessNumbered"/>
    <dgm:cxn modelId="{38412C53-B92A-490C-ABB2-0523AD25C786}" srcId="{C88606B9-4492-4C90-96EE-BF5D6FE03D09}" destId="{04619EAF-9B77-4BB2-8853-A67272A0FE74}" srcOrd="1" destOrd="0" parTransId="{62269EEC-8021-4AD0-85F0-C42E8CB3D6F9}" sibTransId="{55342B93-771B-4933-A097-DB8A488631CD}"/>
    <dgm:cxn modelId="{F35DC057-935B-4F75-8CF3-A2EC57655A82}" type="presOf" srcId="{5883645E-2F53-4F53-8E2B-CEE36F03E9D2}" destId="{936688E9-CDDF-460E-9936-5C2B300C9772}" srcOrd="0" destOrd="0" presId="urn:microsoft.com/office/officeart/2016/7/layout/LinearBlockProcessNumbered"/>
    <dgm:cxn modelId="{3EA69080-A347-4FA1-A973-C2DB41875BD0}" type="presOf" srcId="{E0A9C1D3-F6AC-46AD-A777-65C93D305763}" destId="{7E9575B7-FCB8-49D3-A56E-05ED3ADF6990}" srcOrd="0" destOrd="0" presId="urn:microsoft.com/office/officeart/2016/7/layout/LinearBlockProcessNumbered"/>
    <dgm:cxn modelId="{6AAB6F93-E72F-41F2-A8E4-F24DE92F1EF9}" type="presOf" srcId="{287D3D2A-D9D3-45F8-AAD6-D79FEB6F1565}" destId="{7264ED62-7F2C-4D10-AD9F-75FA4031E2F4}" srcOrd="0" destOrd="0" presId="urn:microsoft.com/office/officeart/2016/7/layout/LinearBlockProcessNumbered"/>
    <dgm:cxn modelId="{9081AAA6-1CA0-4474-82A1-59E0B92333A8}" type="presOf" srcId="{73AFB408-1F18-47C9-BA34-EFB3EE7BCFFF}" destId="{6329966F-C6FE-42DB-88FA-3AF7020141DE}" srcOrd="1" destOrd="0" presId="urn:microsoft.com/office/officeart/2016/7/layout/LinearBlockProcessNumbered"/>
    <dgm:cxn modelId="{918B2CB0-9315-498D-A654-B1810D0DF74A}" srcId="{C88606B9-4492-4C90-96EE-BF5D6FE03D09}" destId="{287D3D2A-D9D3-45F8-AAD6-D79FEB6F1565}" srcOrd="3" destOrd="0" parTransId="{12F74199-115D-4BCA-BA9F-EC0EB51C6D33}" sibTransId="{E0A9C1D3-F6AC-46AD-A777-65C93D305763}"/>
    <dgm:cxn modelId="{DB96A2B0-E4F3-48B7-98B6-5809B68E6544}" type="presOf" srcId="{287D3D2A-D9D3-45F8-AAD6-D79FEB6F1565}" destId="{EBCE313C-7191-46C6-A2B7-04346C3B4D7F}" srcOrd="1" destOrd="0" presId="urn:microsoft.com/office/officeart/2016/7/layout/LinearBlockProcessNumbered"/>
    <dgm:cxn modelId="{520960B2-F757-49B4-A9FB-8AC2888FB1C8}" type="presOf" srcId="{04619EAF-9B77-4BB2-8853-A67272A0FE74}" destId="{51E0F830-5CDC-4CA0-92BB-48F07E025CA8}" srcOrd="1" destOrd="0" presId="urn:microsoft.com/office/officeart/2016/7/layout/LinearBlockProcessNumbered"/>
    <dgm:cxn modelId="{BFA762B7-4618-4C6B-B6AF-62DAF59E5C3A}" type="presOf" srcId="{F2CBBF64-D725-49E0-B181-5A54D198F854}" destId="{FBD20DD8-1812-4289-86C3-7359037886DB}" srcOrd="1" destOrd="0" presId="urn:microsoft.com/office/officeart/2016/7/layout/LinearBlockProcessNumbered"/>
    <dgm:cxn modelId="{2A4C0ABE-23FC-42A6-A2F5-04FAFDF6C08B}" type="presOf" srcId="{73AFB408-1F18-47C9-BA34-EFB3EE7BCFFF}" destId="{E0E4C292-9C90-4E47-BFA6-B36482572C8D}" srcOrd="0" destOrd="0" presId="urn:microsoft.com/office/officeart/2016/7/layout/LinearBlockProcessNumbered"/>
    <dgm:cxn modelId="{16E5E6C0-B4AA-4A08-8A68-676B2B2C27E1}" srcId="{C88606B9-4492-4C90-96EE-BF5D6FE03D09}" destId="{F2CBBF64-D725-49E0-B181-5A54D198F854}" srcOrd="2" destOrd="0" parTransId="{06E6DED9-9339-4A29-AE94-D7D4672C4BAF}" sibTransId="{B193C2C3-5286-4AEE-85CE-2DC6CAC6C766}"/>
    <dgm:cxn modelId="{8CFEEB97-5267-42D7-92ED-FEC0CE82B4E1}" type="presParOf" srcId="{AC01976B-592F-4015-B37E-807950D2CDC2}" destId="{557EA70F-2F78-48D4-9ABB-09644D071DBE}" srcOrd="0" destOrd="0" presId="urn:microsoft.com/office/officeart/2016/7/layout/LinearBlockProcessNumbered"/>
    <dgm:cxn modelId="{49FFEB04-71B2-47BE-86B0-91C3B4DE9404}" type="presParOf" srcId="{557EA70F-2F78-48D4-9ABB-09644D071DBE}" destId="{E0E4C292-9C90-4E47-BFA6-B36482572C8D}" srcOrd="0" destOrd="0" presId="urn:microsoft.com/office/officeart/2016/7/layout/LinearBlockProcessNumbered"/>
    <dgm:cxn modelId="{91C87EBD-80DC-41A3-B7C0-F4442EDA0D75}" type="presParOf" srcId="{557EA70F-2F78-48D4-9ABB-09644D071DBE}" destId="{936688E9-CDDF-460E-9936-5C2B300C9772}" srcOrd="1" destOrd="0" presId="urn:microsoft.com/office/officeart/2016/7/layout/LinearBlockProcessNumbered"/>
    <dgm:cxn modelId="{77B8D839-DF94-44D5-A719-E43E322C63A0}" type="presParOf" srcId="{557EA70F-2F78-48D4-9ABB-09644D071DBE}" destId="{6329966F-C6FE-42DB-88FA-3AF7020141DE}" srcOrd="2" destOrd="0" presId="urn:microsoft.com/office/officeart/2016/7/layout/LinearBlockProcessNumbered"/>
    <dgm:cxn modelId="{8A945340-CEF4-4370-83D8-3AF25E147598}" type="presParOf" srcId="{AC01976B-592F-4015-B37E-807950D2CDC2}" destId="{9741F7E6-78AC-486F-BCB8-12F761931079}" srcOrd="1" destOrd="0" presId="urn:microsoft.com/office/officeart/2016/7/layout/LinearBlockProcessNumbered"/>
    <dgm:cxn modelId="{F884CD59-AED6-4A3C-8129-C5B688749C73}" type="presParOf" srcId="{AC01976B-592F-4015-B37E-807950D2CDC2}" destId="{C7458FC6-0384-42D4-9C29-36A260730C5C}" srcOrd="2" destOrd="0" presId="urn:microsoft.com/office/officeart/2016/7/layout/LinearBlockProcessNumbered"/>
    <dgm:cxn modelId="{42D3C22D-74B8-471A-83E6-30BFE9F1075C}" type="presParOf" srcId="{C7458FC6-0384-42D4-9C29-36A260730C5C}" destId="{BE17A40F-4391-4021-A387-1E922FA35367}" srcOrd="0" destOrd="0" presId="urn:microsoft.com/office/officeart/2016/7/layout/LinearBlockProcessNumbered"/>
    <dgm:cxn modelId="{74387687-C452-44A4-B084-831566B3CED0}" type="presParOf" srcId="{C7458FC6-0384-42D4-9C29-36A260730C5C}" destId="{8564797D-46DE-4FA0-8421-828554DB7191}" srcOrd="1" destOrd="0" presId="urn:microsoft.com/office/officeart/2016/7/layout/LinearBlockProcessNumbered"/>
    <dgm:cxn modelId="{55124A7F-F464-413B-8AA7-BB786287311D}" type="presParOf" srcId="{C7458FC6-0384-42D4-9C29-36A260730C5C}" destId="{51E0F830-5CDC-4CA0-92BB-48F07E025CA8}" srcOrd="2" destOrd="0" presId="urn:microsoft.com/office/officeart/2016/7/layout/LinearBlockProcessNumbered"/>
    <dgm:cxn modelId="{83719C04-9E4E-41AE-B69C-260C5A0828E9}" type="presParOf" srcId="{AC01976B-592F-4015-B37E-807950D2CDC2}" destId="{6D610F80-A822-4C68-B948-0BA636BDB8FB}" srcOrd="3" destOrd="0" presId="urn:microsoft.com/office/officeart/2016/7/layout/LinearBlockProcessNumbered"/>
    <dgm:cxn modelId="{98F9A4CE-3FB0-4D7C-8810-82AEC3B27CBF}" type="presParOf" srcId="{AC01976B-592F-4015-B37E-807950D2CDC2}" destId="{8BDB0CC8-C7D4-4FD8-9596-ECF82322BB96}" srcOrd="4" destOrd="0" presId="urn:microsoft.com/office/officeart/2016/7/layout/LinearBlockProcessNumbered"/>
    <dgm:cxn modelId="{3DC6DC21-E4A6-41E4-B16A-E360F9C86B45}" type="presParOf" srcId="{8BDB0CC8-C7D4-4FD8-9596-ECF82322BB96}" destId="{4C3CA9EA-45CC-469A-9E4D-20A61866A241}" srcOrd="0" destOrd="0" presId="urn:microsoft.com/office/officeart/2016/7/layout/LinearBlockProcessNumbered"/>
    <dgm:cxn modelId="{65A07235-55F7-48A8-A746-156487536954}" type="presParOf" srcId="{8BDB0CC8-C7D4-4FD8-9596-ECF82322BB96}" destId="{B9872B85-10FD-474C-8A5C-7DC57420530D}" srcOrd="1" destOrd="0" presId="urn:microsoft.com/office/officeart/2016/7/layout/LinearBlockProcessNumbered"/>
    <dgm:cxn modelId="{18BFA4A8-ACC0-4A1C-9370-33BE7B3CA174}" type="presParOf" srcId="{8BDB0CC8-C7D4-4FD8-9596-ECF82322BB96}" destId="{FBD20DD8-1812-4289-86C3-7359037886DB}" srcOrd="2" destOrd="0" presId="urn:microsoft.com/office/officeart/2016/7/layout/LinearBlockProcessNumbered"/>
    <dgm:cxn modelId="{7F051103-A434-444D-988F-2F6EE956B3B6}" type="presParOf" srcId="{AC01976B-592F-4015-B37E-807950D2CDC2}" destId="{D21DA5F3-50FD-4CD7-9B1B-46B51F353AFE}" srcOrd="5" destOrd="0" presId="urn:microsoft.com/office/officeart/2016/7/layout/LinearBlockProcessNumbered"/>
    <dgm:cxn modelId="{E7B96095-34F2-409D-BE3D-98F1E4BCC162}" type="presParOf" srcId="{AC01976B-592F-4015-B37E-807950D2CDC2}" destId="{A27D45FC-A4D5-4036-9DEE-D49B218AAF9D}" srcOrd="6" destOrd="0" presId="urn:microsoft.com/office/officeart/2016/7/layout/LinearBlockProcessNumbered"/>
    <dgm:cxn modelId="{B5636C3E-86F0-428E-B520-45CBE77F2AF3}" type="presParOf" srcId="{A27D45FC-A4D5-4036-9DEE-D49B218AAF9D}" destId="{7264ED62-7F2C-4D10-AD9F-75FA4031E2F4}" srcOrd="0" destOrd="0" presId="urn:microsoft.com/office/officeart/2016/7/layout/LinearBlockProcessNumbered"/>
    <dgm:cxn modelId="{EC7886DC-391B-40EE-BF0C-B0A483EC58EF}" type="presParOf" srcId="{A27D45FC-A4D5-4036-9DEE-D49B218AAF9D}" destId="{7E9575B7-FCB8-49D3-A56E-05ED3ADF6990}" srcOrd="1" destOrd="0" presId="urn:microsoft.com/office/officeart/2016/7/layout/LinearBlockProcessNumbered"/>
    <dgm:cxn modelId="{DA77F92B-2270-4A0F-94BF-85C7DFD82244}" type="presParOf" srcId="{A27D45FC-A4D5-4036-9DEE-D49B218AAF9D}" destId="{EBCE313C-7191-46C6-A2B7-04346C3B4D7F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DBC7D7-8D51-4AB6-A9F9-068FC80CEA20}" type="doc">
      <dgm:prSet loTypeId="urn:microsoft.com/office/officeart/2018/5/layout/CenteredIconLabelDescriptionList" loCatId="icon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58CB71-4868-468E-825B-8D4DAAF9D00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sz="2000" dirty="0"/>
            <a:t>Contrapartes</a:t>
          </a:r>
          <a:endParaRPr lang="en-US" sz="2000" dirty="0"/>
        </a:p>
      </dgm:t>
    </dgm:pt>
    <dgm:pt modelId="{A1CC5EC6-8365-458E-BED2-48F4961E0AA2}" type="parTrans" cxnId="{7508E8EF-5306-49CF-9093-2A82A0020B33}">
      <dgm:prSet/>
      <dgm:spPr/>
      <dgm:t>
        <a:bodyPr/>
        <a:lstStyle/>
        <a:p>
          <a:endParaRPr lang="en-US"/>
        </a:p>
      </dgm:t>
    </dgm:pt>
    <dgm:pt modelId="{570E065C-87CA-4858-8CA4-339205418608}" type="sibTrans" cxnId="{7508E8EF-5306-49CF-9093-2A82A0020B33}">
      <dgm:prSet/>
      <dgm:spPr/>
      <dgm:t>
        <a:bodyPr/>
        <a:lstStyle/>
        <a:p>
          <a:endParaRPr lang="en-US"/>
        </a:p>
      </dgm:t>
    </dgm:pt>
    <dgm:pt modelId="{FDEBD8CA-1B0F-46F0-9095-391505016EC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500" dirty="0"/>
            <a:t>Accionistas</a:t>
          </a:r>
          <a:endParaRPr lang="en-US" sz="1500" dirty="0"/>
        </a:p>
      </dgm:t>
    </dgm:pt>
    <dgm:pt modelId="{DBCDB448-85C7-4B89-B9BD-F88BB55B2B51}" type="parTrans" cxnId="{2DC0F734-DC11-405B-A139-323174066B95}">
      <dgm:prSet/>
      <dgm:spPr/>
      <dgm:t>
        <a:bodyPr/>
        <a:lstStyle/>
        <a:p>
          <a:endParaRPr lang="en-US"/>
        </a:p>
      </dgm:t>
    </dgm:pt>
    <dgm:pt modelId="{16679B61-EB99-431E-B68D-BF3F4F214661}" type="sibTrans" cxnId="{2DC0F734-DC11-405B-A139-323174066B95}">
      <dgm:prSet/>
      <dgm:spPr/>
      <dgm:t>
        <a:bodyPr/>
        <a:lstStyle/>
        <a:p>
          <a:endParaRPr lang="en-US"/>
        </a:p>
      </dgm:t>
    </dgm:pt>
    <dgm:pt modelId="{F2CE8659-96D3-4DC4-94F6-ABB3A4FB377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500"/>
            <a:t>Empleados</a:t>
          </a:r>
          <a:endParaRPr lang="en-US" sz="1500"/>
        </a:p>
      </dgm:t>
    </dgm:pt>
    <dgm:pt modelId="{0C270378-6F7B-4CC5-9DB1-CCA218C3ED7F}" type="parTrans" cxnId="{B0EB4D67-FA73-4BF9-AF1D-911B738CECD4}">
      <dgm:prSet/>
      <dgm:spPr/>
      <dgm:t>
        <a:bodyPr/>
        <a:lstStyle/>
        <a:p>
          <a:endParaRPr lang="en-US"/>
        </a:p>
      </dgm:t>
    </dgm:pt>
    <dgm:pt modelId="{564719D5-6BCD-4046-8546-2D6283B286E3}" type="sibTrans" cxnId="{B0EB4D67-FA73-4BF9-AF1D-911B738CECD4}">
      <dgm:prSet/>
      <dgm:spPr/>
      <dgm:t>
        <a:bodyPr/>
        <a:lstStyle/>
        <a:p>
          <a:endParaRPr lang="en-US"/>
        </a:p>
      </dgm:t>
    </dgm:pt>
    <dgm:pt modelId="{7BDB4BF9-022B-4D94-AB5E-774A0B30BAA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500" dirty="0"/>
            <a:t>Proveedores</a:t>
          </a:r>
          <a:endParaRPr lang="en-US" sz="1500" dirty="0"/>
        </a:p>
      </dgm:t>
    </dgm:pt>
    <dgm:pt modelId="{F61CEFBF-2505-4716-B86A-054C8E689ED2}" type="parTrans" cxnId="{F8717B0D-581B-4E66-B4E1-B51914973693}">
      <dgm:prSet/>
      <dgm:spPr/>
      <dgm:t>
        <a:bodyPr/>
        <a:lstStyle/>
        <a:p>
          <a:endParaRPr lang="en-US"/>
        </a:p>
      </dgm:t>
    </dgm:pt>
    <dgm:pt modelId="{5E0BC716-47C4-4162-82C2-76E0311A53B8}" type="sibTrans" cxnId="{F8717B0D-581B-4E66-B4E1-B51914973693}">
      <dgm:prSet/>
      <dgm:spPr/>
      <dgm:t>
        <a:bodyPr/>
        <a:lstStyle/>
        <a:p>
          <a:endParaRPr lang="en-US"/>
        </a:p>
      </dgm:t>
    </dgm:pt>
    <dgm:pt modelId="{BDF97A4E-A295-4BF1-B870-C2FF893DF5A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s-MX" sz="1500" dirty="0"/>
            <a:t>Clientes</a:t>
          </a:r>
          <a:endParaRPr lang="en-US" sz="1500" dirty="0"/>
        </a:p>
      </dgm:t>
    </dgm:pt>
    <dgm:pt modelId="{96F17735-02B8-4540-9DCD-C9582ADB81C5}" type="parTrans" cxnId="{6BE64415-6EC1-467D-808B-D0DB0F70017B}">
      <dgm:prSet/>
      <dgm:spPr/>
      <dgm:t>
        <a:bodyPr/>
        <a:lstStyle/>
        <a:p>
          <a:endParaRPr lang="en-US"/>
        </a:p>
      </dgm:t>
    </dgm:pt>
    <dgm:pt modelId="{83CA1DDE-6E20-4106-85EB-9157E82B93F5}" type="sibTrans" cxnId="{6BE64415-6EC1-467D-808B-D0DB0F70017B}">
      <dgm:prSet/>
      <dgm:spPr/>
      <dgm:t>
        <a:bodyPr/>
        <a:lstStyle/>
        <a:p>
          <a:endParaRPr lang="en-US"/>
        </a:p>
      </dgm:t>
    </dgm:pt>
    <dgm:pt modelId="{30753A9F-0267-4CA5-B521-D81AE054D16F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sz="2000" dirty="0"/>
            <a:t>Productos</a:t>
          </a:r>
          <a:endParaRPr lang="en-US" sz="2000" dirty="0"/>
        </a:p>
      </dgm:t>
    </dgm:pt>
    <dgm:pt modelId="{05AA2202-BE22-46E6-97BC-3BC77CB5709D}" type="parTrans" cxnId="{E90FB890-BB2F-466D-9697-01C97471225A}">
      <dgm:prSet/>
      <dgm:spPr/>
      <dgm:t>
        <a:bodyPr/>
        <a:lstStyle/>
        <a:p>
          <a:endParaRPr lang="en-US"/>
        </a:p>
      </dgm:t>
    </dgm:pt>
    <dgm:pt modelId="{A14E4AE3-54D4-4FA4-BF1A-C9DC004F78EE}" type="sibTrans" cxnId="{E90FB890-BB2F-466D-9697-01C97471225A}">
      <dgm:prSet/>
      <dgm:spPr/>
      <dgm:t>
        <a:bodyPr/>
        <a:lstStyle/>
        <a:p>
          <a:endParaRPr lang="en-US"/>
        </a:p>
      </dgm:t>
    </dgm:pt>
    <dgm:pt modelId="{1FF7E34A-06E2-4305-A8C4-C5ED51F7E82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sz="2000" dirty="0"/>
            <a:t>Actividades</a:t>
          </a:r>
          <a:endParaRPr lang="en-US" sz="2000" dirty="0"/>
        </a:p>
      </dgm:t>
    </dgm:pt>
    <dgm:pt modelId="{B38B3FAA-B098-49AC-9D4E-276E3B96C4BB}" type="parTrans" cxnId="{FBB51A45-73E3-4FB9-B797-DEABE2F1F4F0}">
      <dgm:prSet/>
      <dgm:spPr/>
      <dgm:t>
        <a:bodyPr/>
        <a:lstStyle/>
        <a:p>
          <a:endParaRPr lang="en-US"/>
        </a:p>
      </dgm:t>
    </dgm:pt>
    <dgm:pt modelId="{4440EA0A-0C19-4D70-9AC4-D8F01107169A}" type="sibTrans" cxnId="{FBB51A45-73E3-4FB9-B797-DEABE2F1F4F0}">
      <dgm:prSet/>
      <dgm:spPr/>
      <dgm:t>
        <a:bodyPr/>
        <a:lstStyle/>
        <a:p>
          <a:endParaRPr lang="en-US"/>
        </a:p>
      </dgm:t>
    </dgm:pt>
    <dgm:pt modelId="{E94D6553-D4C5-48F9-BF83-CE49FCDB97B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sz="2000"/>
            <a:t>Canales</a:t>
          </a:r>
          <a:endParaRPr lang="en-US" sz="2000"/>
        </a:p>
      </dgm:t>
    </dgm:pt>
    <dgm:pt modelId="{DE1B4EFC-B200-4E8F-9BA3-30876F498CD4}" type="parTrans" cxnId="{8BE12AF6-4929-489A-9602-0227C5DF34A1}">
      <dgm:prSet/>
      <dgm:spPr/>
      <dgm:t>
        <a:bodyPr/>
        <a:lstStyle/>
        <a:p>
          <a:endParaRPr lang="en-US"/>
        </a:p>
      </dgm:t>
    </dgm:pt>
    <dgm:pt modelId="{8C77D195-860C-48F7-A877-03FF8696A1BF}" type="sibTrans" cxnId="{8BE12AF6-4929-489A-9602-0227C5DF34A1}">
      <dgm:prSet/>
      <dgm:spPr/>
      <dgm:t>
        <a:bodyPr/>
        <a:lstStyle/>
        <a:p>
          <a:endParaRPr lang="en-US"/>
        </a:p>
      </dgm:t>
    </dgm:pt>
    <dgm:pt modelId="{577023B6-124B-40D4-8D93-8E323568DF2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s-MX" sz="2000"/>
            <a:t>Jurisdicciones</a:t>
          </a:r>
          <a:endParaRPr lang="en-US" sz="2000"/>
        </a:p>
      </dgm:t>
    </dgm:pt>
    <dgm:pt modelId="{E292045F-526C-48C6-86D8-6EC2C0605B1A}" type="parTrans" cxnId="{FABA4E40-FD30-42CC-85CF-15B700B3978C}">
      <dgm:prSet/>
      <dgm:spPr/>
      <dgm:t>
        <a:bodyPr/>
        <a:lstStyle/>
        <a:p>
          <a:endParaRPr lang="en-US"/>
        </a:p>
      </dgm:t>
    </dgm:pt>
    <dgm:pt modelId="{804CDF58-79E8-4C60-BDCD-580C17BCD511}" type="sibTrans" cxnId="{FABA4E40-FD30-42CC-85CF-15B700B3978C}">
      <dgm:prSet/>
      <dgm:spPr/>
      <dgm:t>
        <a:bodyPr/>
        <a:lstStyle/>
        <a:p>
          <a:endParaRPr lang="en-US"/>
        </a:p>
      </dgm:t>
    </dgm:pt>
    <dgm:pt modelId="{BECBD246-FCA8-4D47-953F-00FB0BABD71F}" type="pres">
      <dgm:prSet presAssocID="{6BDBC7D7-8D51-4AB6-A9F9-068FC80CEA20}" presName="root" presStyleCnt="0">
        <dgm:presLayoutVars>
          <dgm:dir/>
          <dgm:resizeHandles val="exact"/>
        </dgm:presLayoutVars>
      </dgm:prSet>
      <dgm:spPr/>
    </dgm:pt>
    <dgm:pt modelId="{EB47B27E-085A-41F8-A44A-A08A8BF120C8}" type="pres">
      <dgm:prSet presAssocID="{2258CB71-4868-468E-825B-8D4DAAF9D00F}" presName="compNode" presStyleCnt="0"/>
      <dgm:spPr/>
    </dgm:pt>
    <dgm:pt modelId="{88ABED30-140F-47AD-B430-A3910FF59D97}" type="pres">
      <dgm:prSet presAssocID="{2258CB71-4868-468E-825B-8D4DAAF9D00F}" presName="iconRect" presStyleLbl="node1" presStyleIdx="0" presStyleCnt="5" custScaleX="182257" custScaleY="19042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uario"/>
        </a:ext>
      </dgm:extLst>
    </dgm:pt>
    <dgm:pt modelId="{65F5CA72-411C-4CBA-AB40-5348E68900CD}" type="pres">
      <dgm:prSet presAssocID="{2258CB71-4868-468E-825B-8D4DAAF9D00F}" presName="iconSpace" presStyleCnt="0"/>
      <dgm:spPr/>
    </dgm:pt>
    <dgm:pt modelId="{D74F77A6-2A33-480E-B4F5-8B221DB5A9FB}" type="pres">
      <dgm:prSet presAssocID="{2258CB71-4868-468E-825B-8D4DAAF9D00F}" presName="parTx" presStyleLbl="revTx" presStyleIdx="0" presStyleCnt="10" custLinFactY="6374" custLinFactNeighborY="100000">
        <dgm:presLayoutVars>
          <dgm:chMax val="0"/>
          <dgm:chPref val="0"/>
        </dgm:presLayoutVars>
      </dgm:prSet>
      <dgm:spPr/>
    </dgm:pt>
    <dgm:pt modelId="{DFE3CB58-ED7B-46EC-9E48-39992556594B}" type="pres">
      <dgm:prSet presAssocID="{2258CB71-4868-468E-825B-8D4DAAF9D00F}" presName="txSpace" presStyleCnt="0"/>
      <dgm:spPr/>
    </dgm:pt>
    <dgm:pt modelId="{BDE3013D-0E74-495B-995A-AD91D04C41D4}" type="pres">
      <dgm:prSet presAssocID="{2258CB71-4868-468E-825B-8D4DAAF9D00F}" presName="desTx" presStyleLbl="revTx" presStyleIdx="1" presStyleCnt="10" custLinFactNeighborY="44347">
        <dgm:presLayoutVars/>
      </dgm:prSet>
      <dgm:spPr/>
    </dgm:pt>
    <dgm:pt modelId="{81D4A0FE-B320-4600-AB8E-BDB62C148E9E}" type="pres">
      <dgm:prSet presAssocID="{570E065C-87CA-4858-8CA4-339205418608}" presName="sibTrans" presStyleCnt="0"/>
      <dgm:spPr/>
    </dgm:pt>
    <dgm:pt modelId="{48114D2B-67E1-4392-80DE-2DD946233777}" type="pres">
      <dgm:prSet presAssocID="{30753A9F-0267-4CA5-B521-D81AE054D16F}" presName="compNode" presStyleCnt="0"/>
      <dgm:spPr/>
    </dgm:pt>
    <dgm:pt modelId="{8E94DC29-A3C7-4F1F-B6F4-EFE37CFBABF1}" type="pres">
      <dgm:prSet presAssocID="{30753A9F-0267-4CA5-B521-D81AE054D16F}" presName="iconRect" presStyleLbl="node1" presStyleIdx="1" presStyleCnt="5" custScaleX="182257" custScaleY="19042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"/>
        </a:ext>
      </dgm:extLst>
    </dgm:pt>
    <dgm:pt modelId="{05666E6B-3942-4126-9F97-579298364123}" type="pres">
      <dgm:prSet presAssocID="{30753A9F-0267-4CA5-B521-D81AE054D16F}" presName="iconSpace" presStyleCnt="0"/>
      <dgm:spPr/>
    </dgm:pt>
    <dgm:pt modelId="{B136DDDE-B546-40AA-B757-14771F7654AB}" type="pres">
      <dgm:prSet presAssocID="{30753A9F-0267-4CA5-B521-D81AE054D16F}" presName="parTx" presStyleLbl="revTx" presStyleIdx="2" presStyleCnt="10" custLinFactNeighborY="69375">
        <dgm:presLayoutVars>
          <dgm:chMax val="0"/>
          <dgm:chPref val="0"/>
        </dgm:presLayoutVars>
      </dgm:prSet>
      <dgm:spPr/>
    </dgm:pt>
    <dgm:pt modelId="{6C571535-D9A6-46FC-9627-E3932084AC65}" type="pres">
      <dgm:prSet presAssocID="{30753A9F-0267-4CA5-B521-D81AE054D16F}" presName="txSpace" presStyleCnt="0"/>
      <dgm:spPr/>
    </dgm:pt>
    <dgm:pt modelId="{3CC40C76-A5F3-4263-A1DE-23BFB9C8712D}" type="pres">
      <dgm:prSet presAssocID="{30753A9F-0267-4CA5-B521-D81AE054D16F}" presName="desTx" presStyleLbl="revTx" presStyleIdx="3" presStyleCnt="10">
        <dgm:presLayoutVars/>
      </dgm:prSet>
      <dgm:spPr/>
    </dgm:pt>
    <dgm:pt modelId="{400678E5-D604-4427-804C-202984203F9B}" type="pres">
      <dgm:prSet presAssocID="{A14E4AE3-54D4-4FA4-BF1A-C9DC004F78EE}" presName="sibTrans" presStyleCnt="0"/>
      <dgm:spPr/>
    </dgm:pt>
    <dgm:pt modelId="{74354B07-5307-4CBE-9615-DEF016AD8C59}" type="pres">
      <dgm:prSet presAssocID="{1FF7E34A-06E2-4305-A8C4-C5ED51F7E826}" presName="compNode" presStyleCnt="0"/>
      <dgm:spPr/>
    </dgm:pt>
    <dgm:pt modelId="{8C9011D9-C659-4F0F-851D-4096D9A59D8C}" type="pres">
      <dgm:prSet presAssocID="{1FF7E34A-06E2-4305-A8C4-C5ED51F7E826}" presName="iconRect" presStyleLbl="node1" presStyleIdx="2" presStyleCnt="5" custScaleX="182257" custScaleY="19042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rección"/>
        </a:ext>
      </dgm:extLst>
    </dgm:pt>
    <dgm:pt modelId="{B4DF31FD-5AEC-4C0B-A042-391137CCEDE6}" type="pres">
      <dgm:prSet presAssocID="{1FF7E34A-06E2-4305-A8C4-C5ED51F7E826}" presName="iconSpace" presStyleCnt="0"/>
      <dgm:spPr/>
    </dgm:pt>
    <dgm:pt modelId="{3E1D28C7-8C5E-45CB-8A12-ED3147D3F3E0}" type="pres">
      <dgm:prSet presAssocID="{1FF7E34A-06E2-4305-A8C4-C5ED51F7E826}" presName="parTx" presStyleLbl="revTx" presStyleIdx="4" presStyleCnt="10" custLinFactNeighborY="69375">
        <dgm:presLayoutVars>
          <dgm:chMax val="0"/>
          <dgm:chPref val="0"/>
        </dgm:presLayoutVars>
      </dgm:prSet>
      <dgm:spPr/>
    </dgm:pt>
    <dgm:pt modelId="{5341F4DC-78CA-4B18-B0AB-A81D1C5FD492}" type="pres">
      <dgm:prSet presAssocID="{1FF7E34A-06E2-4305-A8C4-C5ED51F7E826}" presName="txSpace" presStyleCnt="0"/>
      <dgm:spPr/>
    </dgm:pt>
    <dgm:pt modelId="{7FF2935C-264E-441E-AA6F-59A337D77A9F}" type="pres">
      <dgm:prSet presAssocID="{1FF7E34A-06E2-4305-A8C4-C5ED51F7E826}" presName="desTx" presStyleLbl="revTx" presStyleIdx="5" presStyleCnt="10">
        <dgm:presLayoutVars/>
      </dgm:prSet>
      <dgm:spPr/>
    </dgm:pt>
    <dgm:pt modelId="{A668688A-BDFE-4FF6-93C9-CD45E9E8561D}" type="pres">
      <dgm:prSet presAssocID="{4440EA0A-0C19-4D70-9AC4-D8F01107169A}" presName="sibTrans" presStyleCnt="0"/>
      <dgm:spPr/>
    </dgm:pt>
    <dgm:pt modelId="{BAB163BF-79D3-41D7-B484-AE3741C03F93}" type="pres">
      <dgm:prSet presAssocID="{E94D6553-D4C5-48F9-BF83-CE49FCDB97B9}" presName="compNode" presStyleCnt="0"/>
      <dgm:spPr/>
    </dgm:pt>
    <dgm:pt modelId="{43DDD637-8FCC-424F-9630-43B6E426359E}" type="pres">
      <dgm:prSet presAssocID="{E94D6553-D4C5-48F9-BF83-CE49FCDB97B9}" presName="iconRect" presStyleLbl="node1" presStyleIdx="3" presStyleCnt="5" custScaleX="182257" custScaleY="19042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</dgm:spPr>
    </dgm:pt>
    <dgm:pt modelId="{5B14FBD9-AD82-440B-9E24-618E45DC36EA}" type="pres">
      <dgm:prSet presAssocID="{E94D6553-D4C5-48F9-BF83-CE49FCDB97B9}" presName="iconSpace" presStyleCnt="0"/>
      <dgm:spPr/>
    </dgm:pt>
    <dgm:pt modelId="{9DB49208-9FE6-43BC-B72C-D1C259B60A5E}" type="pres">
      <dgm:prSet presAssocID="{E94D6553-D4C5-48F9-BF83-CE49FCDB97B9}" presName="parTx" presStyleLbl="revTx" presStyleIdx="6" presStyleCnt="10" custLinFactNeighborY="69375">
        <dgm:presLayoutVars>
          <dgm:chMax val="0"/>
          <dgm:chPref val="0"/>
        </dgm:presLayoutVars>
      </dgm:prSet>
      <dgm:spPr/>
    </dgm:pt>
    <dgm:pt modelId="{620F5F9A-9B9E-4A85-A3EA-4D17D19A9C4E}" type="pres">
      <dgm:prSet presAssocID="{E94D6553-D4C5-48F9-BF83-CE49FCDB97B9}" presName="txSpace" presStyleCnt="0"/>
      <dgm:spPr/>
    </dgm:pt>
    <dgm:pt modelId="{84DBA777-6476-4652-B538-AFF7FABBEA76}" type="pres">
      <dgm:prSet presAssocID="{E94D6553-D4C5-48F9-BF83-CE49FCDB97B9}" presName="desTx" presStyleLbl="revTx" presStyleIdx="7" presStyleCnt="10">
        <dgm:presLayoutVars/>
      </dgm:prSet>
      <dgm:spPr/>
    </dgm:pt>
    <dgm:pt modelId="{0B8ED934-7EEB-49C1-99DB-0B85269EC6FA}" type="pres">
      <dgm:prSet presAssocID="{8C77D195-860C-48F7-A877-03FF8696A1BF}" presName="sibTrans" presStyleCnt="0"/>
      <dgm:spPr/>
    </dgm:pt>
    <dgm:pt modelId="{8DAE948D-1524-46E6-B8C5-4982A82BF422}" type="pres">
      <dgm:prSet presAssocID="{577023B6-124B-40D4-8D93-8E323568DF26}" presName="compNode" presStyleCnt="0"/>
      <dgm:spPr/>
    </dgm:pt>
    <dgm:pt modelId="{AD84BA07-DD0D-4116-9E61-3B942D3512FF}" type="pres">
      <dgm:prSet presAssocID="{577023B6-124B-40D4-8D93-8E323568DF26}" presName="iconRect" presStyleLbl="node1" presStyleIdx="4" presStyleCnt="5" custScaleX="182257" custScaleY="19042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udad"/>
        </a:ext>
      </dgm:extLst>
    </dgm:pt>
    <dgm:pt modelId="{F1201288-D0C6-419E-8DD4-05643244AFFF}" type="pres">
      <dgm:prSet presAssocID="{577023B6-124B-40D4-8D93-8E323568DF26}" presName="iconSpace" presStyleCnt="0"/>
      <dgm:spPr/>
    </dgm:pt>
    <dgm:pt modelId="{401A26ED-6DFA-4734-A471-3931497FAB45}" type="pres">
      <dgm:prSet presAssocID="{577023B6-124B-40D4-8D93-8E323568DF26}" presName="parTx" presStyleLbl="revTx" presStyleIdx="8" presStyleCnt="10" custLinFactNeighborY="69375">
        <dgm:presLayoutVars>
          <dgm:chMax val="0"/>
          <dgm:chPref val="0"/>
        </dgm:presLayoutVars>
      </dgm:prSet>
      <dgm:spPr/>
    </dgm:pt>
    <dgm:pt modelId="{AC454FF0-CB8C-43EB-84AD-5AB029C4130D}" type="pres">
      <dgm:prSet presAssocID="{577023B6-124B-40D4-8D93-8E323568DF26}" presName="txSpace" presStyleCnt="0"/>
      <dgm:spPr/>
    </dgm:pt>
    <dgm:pt modelId="{E798E8EB-0B71-4327-BA0C-4C9335631907}" type="pres">
      <dgm:prSet presAssocID="{577023B6-124B-40D4-8D93-8E323568DF26}" presName="desTx" presStyleLbl="revTx" presStyleIdx="9" presStyleCnt="10">
        <dgm:presLayoutVars/>
      </dgm:prSet>
      <dgm:spPr/>
    </dgm:pt>
  </dgm:ptLst>
  <dgm:cxnLst>
    <dgm:cxn modelId="{AE707F03-8CCB-4375-B628-2489B87ACAA4}" type="presOf" srcId="{577023B6-124B-40D4-8D93-8E323568DF26}" destId="{401A26ED-6DFA-4734-A471-3931497FAB45}" srcOrd="0" destOrd="0" presId="urn:microsoft.com/office/officeart/2018/5/layout/CenteredIconLabelDescriptionList"/>
    <dgm:cxn modelId="{F8717B0D-581B-4E66-B4E1-B51914973693}" srcId="{2258CB71-4868-468E-825B-8D4DAAF9D00F}" destId="{7BDB4BF9-022B-4D94-AB5E-774A0B30BAA2}" srcOrd="2" destOrd="0" parTransId="{F61CEFBF-2505-4716-B86A-054C8E689ED2}" sibTransId="{5E0BC716-47C4-4162-82C2-76E0311A53B8}"/>
    <dgm:cxn modelId="{6BE64415-6EC1-467D-808B-D0DB0F70017B}" srcId="{2258CB71-4868-468E-825B-8D4DAAF9D00F}" destId="{BDF97A4E-A295-4BF1-B870-C2FF893DF5AD}" srcOrd="3" destOrd="0" parTransId="{96F17735-02B8-4540-9DCD-C9582ADB81C5}" sibTransId="{83CA1DDE-6E20-4106-85EB-9157E82B93F5}"/>
    <dgm:cxn modelId="{2DC0F734-DC11-405B-A139-323174066B95}" srcId="{2258CB71-4868-468E-825B-8D4DAAF9D00F}" destId="{FDEBD8CA-1B0F-46F0-9095-391505016EC9}" srcOrd="0" destOrd="0" parTransId="{DBCDB448-85C7-4B89-B9BD-F88BB55B2B51}" sibTransId="{16679B61-EB99-431E-B68D-BF3F4F214661}"/>
    <dgm:cxn modelId="{7A383B3A-86EA-465E-921F-C0DA77859263}" type="presOf" srcId="{F2CE8659-96D3-4DC4-94F6-ABB3A4FB3779}" destId="{BDE3013D-0E74-495B-995A-AD91D04C41D4}" srcOrd="0" destOrd="1" presId="urn:microsoft.com/office/officeart/2018/5/layout/CenteredIconLabelDescriptionList"/>
    <dgm:cxn modelId="{FABA4E40-FD30-42CC-85CF-15B700B3978C}" srcId="{6BDBC7D7-8D51-4AB6-A9F9-068FC80CEA20}" destId="{577023B6-124B-40D4-8D93-8E323568DF26}" srcOrd="4" destOrd="0" parTransId="{E292045F-526C-48C6-86D8-6EC2C0605B1A}" sibTransId="{804CDF58-79E8-4C60-BDCD-580C17BCD511}"/>
    <dgm:cxn modelId="{5F52F744-1898-49E5-80A4-92E4C1DB461F}" type="presOf" srcId="{30753A9F-0267-4CA5-B521-D81AE054D16F}" destId="{B136DDDE-B546-40AA-B757-14771F7654AB}" srcOrd="0" destOrd="0" presId="urn:microsoft.com/office/officeart/2018/5/layout/CenteredIconLabelDescriptionList"/>
    <dgm:cxn modelId="{FBB51A45-73E3-4FB9-B797-DEABE2F1F4F0}" srcId="{6BDBC7D7-8D51-4AB6-A9F9-068FC80CEA20}" destId="{1FF7E34A-06E2-4305-A8C4-C5ED51F7E826}" srcOrd="2" destOrd="0" parTransId="{B38B3FAA-B098-49AC-9D4E-276E3B96C4BB}" sibTransId="{4440EA0A-0C19-4D70-9AC4-D8F01107169A}"/>
    <dgm:cxn modelId="{B0EB4D67-FA73-4BF9-AF1D-911B738CECD4}" srcId="{2258CB71-4868-468E-825B-8D4DAAF9D00F}" destId="{F2CE8659-96D3-4DC4-94F6-ABB3A4FB3779}" srcOrd="1" destOrd="0" parTransId="{0C270378-6F7B-4CC5-9DB1-CCA218C3ED7F}" sibTransId="{564719D5-6BCD-4046-8546-2D6283B286E3}"/>
    <dgm:cxn modelId="{62D55A4C-DD56-4965-8E84-70E56CA63E7F}" type="presOf" srcId="{BDF97A4E-A295-4BF1-B870-C2FF893DF5AD}" destId="{BDE3013D-0E74-495B-995A-AD91D04C41D4}" srcOrd="0" destOrd="3" presId="urn:microsoft.com/office/officeart/2018/5/layout/CenteredIconLabelDescriptionList"/>
    <dgm:cxn modelId="{8F3C974E-9A05-4F29-AE82-EF40A902250D}" type="presOf" srcId="{6BDBC7D7-8D51-4AB6-A9F9-068FC80CEA20}" destId="{BECBD246-FCA8-4D47-953F-00FB0BABD71F}" srcOrd="0" destOrd="0" presId="urn:microsoft.com/office/officeart/2018/5/layout/CenteredIconLabelDescriptionList"/>
    <dgm:cxn modelId="{95A5B375-3C5F-47A9-9D78-51A327ECB5E2}" type="presOf" srcId="{7BDB4BF9-022B-4D94-AB5E-774A0B30BAA2}" destId="{BDE3013D-0E74-495B-995A-AD91D04C41D4}" srcOrd="0" destOrd="2" presId="urn:microsoft.com/office/officeart/2018/5/layout/CenteredIconLabelDescriptionList"/>
    <dgm:cxn modelId="{E90FB890-BB2F-466D-9697-01C97471225A}" srcId="{6BDBC7D7-8D51-4AB6-A9F9-068FC80CEA20}" destId="{30753A9F-0267-4CA5-B521-D81AE054D16F}" srcOrd="1" destOrd="0" parTransId="{05AA2202-BE22-46E6-97BC-3BC77CB5709D}" sibTransId="{A14E4AE3-54D4-4FA4-BF1A-C9DC004F78EE}"/>
    <dgm:cxn modelId="{588FA0AB-CF1B-43EE-A519-F1527CEF474C}" type="presOf" srcId="{2258CB71-4868-468E-825B-8D4DAAF9D00F}" destId="{D74F77A6-2A33-480E-B4F5-8B221DB5A9FB}" srcOrd="0" destOrd="0" presId="urn:microsoft.com/office/officeart/2018/5/layout/CenteredIconLabelDescriptionList"/>
    <dgm:cxn modelId="{4C0D44BA-89DE-43F7-8C55-18FF688A247C}" type="presOf" srcId="{1FF7E34A-06E2-4305-A8C4-C5ED51F7E826}" destId="{3E1D28C7-8C5E-45CB-8A12-ED3147D3F3E0}" srcOrd="0" destOrd="0" presId="urn:microsoft.com/office/officeart/2018/5/layout/CenteredIconLabelDescriptionList"/>
    <dgm:cxn modelId="{ECDD41CE-7F99-4533-A890-FD735D81AF81}" type="presOf" srcId="{E94D6553-D4C5-48F9-BF83-CE49FCDB97B9}" destId="{9DB49208-9FE6-43BC-B72C-D1C259B60A5E}" srcOrd="0" destOrd="0" presId="urn:microsoft.com/office/officeart/2018/5/layout/CenteredIconLabelDescriptionList"/>
    <dgm:cxn modelId="{E2D5EEE6-F48B-4514-A7D0-442CB46D30C2}" type="presOf" srcId="{FDEBD8CA-1B0F-46F0-9095-391505016EC9}" destId="{BDE3013D-0E74-495B-995A-AD91D04C41D4}" srcOrd="0" destOrd="0" presId="urn:microsoft.com/office/officeart/2018/5/layout/CenteredIconLabelDescriptionList"/>
    <dgm:cxn modelId="{7508E8EF-5306-49CF-9093-2A82A0020B33}" srcId="{6BDBC7D7-8D51-4AB6-A9F9-068FC80CEA20}" destId="{2258CB71-4868-468E-825B-8D4DAAF9D00F}" srcOrd="0" destOrd="0" parTransId="{A1CC5EC6-8365-458E-BED2-48F4961E0AA2}" sibTransId="{570E065C-87CA-4858-8CA4-339205418608}"/>
    <dgm:cxn modelId="{8BE12AF6-4929-489A-9602-0227C5DF34A1}" srcId="{6BDBC7D7-8D51-4AB6-A9F9-068FC80CEA20}" destId="{E94D6553-D4C5-48F9-BF83-CE49FCDB97B9}" srcOrd="3" destOrd="0" parTransId="{DE1B4EFC-B200-4E8F-9BA3-30876F498CD4}" sibTransId="{8C77D195-860C-48F7-A877-03FF8696A1BF}"/>
    <dgm:cxn modelId="{674068D0-CB53-48C6-A6D6-E2071BEC6CBF}" type="presParOf" srcId="{BECBD246-FCA8-4D47-953F-00FB0BABD71F}" destId="{EB47B27E-085A-41F8-A44A-A08A8BF120C8}" srcOrd="0" destOrd="0" presId="urn:microsoft.com/office/officeart/2018/5/layout/CenteredIconLabelDescriptionList"/>
    <dgm:cxn modelId="{F4889196-C732-442E-88DD-414CF37E4F15}" type="presParOf" srcId="{EB47B27E-085A-41F8-A44A-A08A8BF120C8}" destId="{88ABED30-140F-47AD-B430-A3910FF59D97}" srcOrd="0" destOrd="0" presId="urn:microsoft.com/office/officeart/2018/5/layout/CenteredIconLabelDescriptionList"/>
    <dgm:cxn modelId="{69212B2C-470D-4215-962A-D09A17239388}" type="presParOf" srcId="{EB47B27E-085A-41F8-A44A-A08A8BF120C8}" destId="{65F5CA72-411C-4CBA-AB40-5348E68900CD}" srcOrd="1" destOrd="0" presId="urn:microsoft.com/office/officeart/2018/5/layout/CenteredIconLabelDescriptionList"/>
    <dgm:cxn modelId="{FE76FBC5-30F3-4A80-904E-484F8E3910D6}" type="presParOf" srcId="{EB47B27E-085A-41F8-A44A-A08A8BF120C8}" destId="{D74F77A6-2A33-480E-B4F5-8B221DB5A9FB}" srcOrd="2" destOrd="0" presId="urn:microsoft.com/office/officeart/2018/5/layout/CenteredIconLabelDescriptionList"/>
    <dgm:cxn modelId="{45FE902B-95F1-474B-93CA-909AEC7B120E}" type="presParOf" srcId="{EB47B27E-085A-41F8-A44A-A08A8BF120C8}" destId="{DFE3CB58-ED7B-46EC-9E48-39992556594B}" srcOrd="3" destOrd="0" presId="urn:microsoft.com/office/officeart/2018/5/layout/CenteredIconLabelDescriptionList"/>
    <dgm:cxn modelId="{22A985CC-F559-428D-8F97-1899F10F18CF}" type="presParOf" srcId="{EB47B27E-085A-41F8-A44A-A08A8BF120C8}" destId="{BDE3013D-0E74-495B-995A-AD91D04C41D4}" srcOrd="4" destOrd="0" presId="urn:microsoft.com/office/officeart/2018/5/layout/CenteredIconLabelDescriptionList"/>
    <dgm:cxn modelId="{9A001536-E192-4613-8D2A-12E4DC4C224A}" type="presParOf" srcId="{BECBD246-FCA8-4D47-953F-00FB0BABD71F}" destId="{81D4A0FE-B320-4600-AB8E-BDB62C148E9E}" srcOrd="1" destOrd="0" presId="urn:microsoft.com/office/officeart/2018/5/layout/CenteredIconLabelDescriptionList"/>
    <dgm:cxn modelId="{C6EC84ED-4261-442E-93FA-14AEE9792F86}" type="presParOf" srcId="{BECBD246-FCA8-4D47-953F-00FB0BABD71F}" destId="{48114D2B-67E1-4392-80DE-2DD946233777}" srcOrd="2" destOrd="0" presId="urn:microsoft.com/office/officeart/2018/5/layout/CenteredIconLabelDescriptionList"/>
    <dgm:cxn modelId="{EDBE5AC1-1EE3-482A-BBF0-63A292F1D68C}" type="presParOf" srcId="{48114D2B-67E1-4392-80DE-2DD946233777}" destId="{8E94DC29-A3C7-4F1F-B6F4-EFE37CFBABF1}" srcOrd="0" destOrd="0" presId="urn:microsoft.com/office/officeart/2018/5/layout/CenteredIconLabelDescriptionList"/>
    <dgm:cxn modelId="{23C09CD0-06CC-4AAB-BC36-AAAA7972029D}" type="presParOf" srcId="{48114D2B-67E1-4392-80DE-2DD946233777}" destId="{05666E6B-3942-4126-9F97-579298364123}" srcOrd="1" destOrd="0" presId="urn:microsoft.com/office/officeart/2018/5/layout/CenteredIconLabelDescriptionList"/>
    <dgm:cxn modelId="{313FF4F7-208B-400C-8937-2E4358D21B81}" type="presParOf" srcId="{48114D2B-67E1-4392-80DE-2DD946233777}" destId="{B136DDDE-B546-40AA-B757-14771F7654AB}" srcOrd="2" destOrd="0" presId="urn:microsoft.com/office/officeart/2018/5/layout/CenteredIconLabelDescriptionList"/>
    <dgm:cxn modelId="{2D93A24B-C12F-45B4-A04B-ED87FB9614AE}" type="presParOf" srcId="{48114D2B-67E1-4392-80DE-2DD946233777}" destId="{6C571535-D9A6-46FC-9627-E3932084AC65}" srcOrd="3" destOrd="0" presId="urn:microsoft.com/office/officeart/2018/5/layout/CenteredIconLabelDescriptionList"/>
    <dgm:cxn modelId="{88B3FA56-E01B-42CA-A91D-8AE50E91B732}" type="presParOf" srcId="{48114D2B-67E1-4392-80DE-2DD946233777}" destId="{3CC40C76-A5F3-4263-A1DE-23BFB9C8712D}" srcOrd="4" destOrd="0" presId="urn:microsoft.com/office/officeart/2018/5/layout/CenteredIconLabelDescriptionList"/>
    <dgm:cxn modelId="{C14A1C60-F750-4A50-B14A-C8C5ED04EE7F}" type="presParOf" srcId="{BECBD246-FCA8-4D47-953F-00FB0BABD71F}" destId="{400678E5-D604-4427-804C-202984203F9B}" srcOrd="3" destOrd="0" presId="urn:microsoft.com/office/officeart/2018/5/layout/CenteredIconLabelDescriptionList"/>
    <dgm:cxn modelId="{F815ED66-DAE1-4DEF-B4B6-1DB1F0CB4325}" type="presParOf" srcId="{BECBD246-FCA8-4D47-953F-00FB0BABD71F}" destId="{74354B07-5307-4CBE-9615-DEF016AD8C59}" srcOrd="4" destOrd="0" presId="urn:microsoft.com/office/officeart/2018/5/layout/CenteredIconLabelDescriptionList"/>
    <dgm:cxn modelId="{4C003404-658C-4302-BF22-6121AF35341C}" type="presParOf" srcId="{74354B07-5307-4CBE-9615-DEF016AD8C59}" destId="{8C9011D9-C659-4F0F-851D-4096D9A59D8C}" srcOrd="0" destOrd="0" presId="urn:microsoft.com/office/officeart/2018/5/layout/CenteredIconLabelDescriptionList"/>
    <dgm:cxn modelId="{69C89EC3-3066-4342-8B79-E949A34DEFB8}" type="presParOf" srcId="{74354B07-5307-4CBE-9615-DEF016AD8C59}" destId="{B4DF31FD-5AEC-4C0B-A042-391137CCEDE6}" srcOrd="1" destOrd="0" presId="urn:microsoft.com/office/officeart/2018/5/layout/CenteredIconLabelDescriptionList"/>
    <dgm:cxn modelId="{9332EA68-3BE1-410A-AC25-F52B5D35082B}" type="presParOf" srcId="{74354B07-5307-4CBE-9615-DEF016AD8C59}" destId="{3E1D28C7-8C5E-45CB-8A12-ED3147D3F3E0}" srcOrd="2" destOrd="0" presId="urn:microsoft.com/office/officeart/2018/5/layout/CenteredIconLabelDescriptionList"/>
    <dgm:cxn modelId="{E970270B-B061-484B-929C-585EABF554B4}" type="presParOf" srcId="{74354B07-5307-4CBE-9615-DEF016AD8C59}" destId="{5341F4DC-78CA-4B18-B0AB-A81D1C5FD492}" srcOrd="3" destOrd="0" presId="urn:microsoft.com/office/officeart/2018/5/layout/CenteredIconLabelDescriptionList"/>
    <dgm:cxn modelId="{D7181049-09FA-47DA-8F7A-07DB34DD5FEE}" type="presParOf" srcId="{74354B07-5307-4CBE-9615-DEF016AD8C59}" destId="{7FF2935C-264E-441E-AA6F-59A337D77A9F}" srcOrd="4" destOrd="0" presId="urn:microsoft.com/office/officeart/2018/5/layout/CenteredIconLabelDescriptionList"/>
    <dgm:cxn modelId="{50052B10-2C24-4E40-8632-DFF2BB552028}" type="presParOf" srcId="{BECBD246-FCA8-4D47-953F-00FB0BABD71F}" destId="{A668688A-BDFE-4FF6-93C9-CD45E9E8561D}" srcOrd="5" destOrd="0" presId="urn:microsoft.com/office/officeart/2018/5/layout/CenteredIconLabelDescriptionList"/>
    <dgm:cxn modelId="{F7BBE40C-A996-4DC6-ABF1-97F2D43984DD}" type="presParOf" srcId="{BECBD246-FCA8-4D47-953F-00FB0BABD71F}" destId="{BAB163BF-79D3-41D7-B484-AE3741C03F93}" srcOrd="6" destOrd="0" presId="urn:microsoft.com/office/officeart/2018/5/layout/CenteredIconLabelDescriptionList"/>
    <dgm:cxn modelId="{4A386AAE-C518-49B5-9262-79F00A227BAE}" type="presParOf" srcId="{BAB163BF-79D3-41D7-B484-AE3741C03F93}" destId="{43DDD637-8FCC-424F-9630-43B6E426359E}" srcOrd="0" destOrd="0" presId="urn:microsoft.com/office/officeart/2018/5/layout/CenteredIconLabelDescriptionList"/>
    <dgm:cxn modelId="{AD41C35A-0254-4F21-8329-4AEEAAFCBCFB}" type="presParOf" srcId="{BAB163BF-79D3-41D7-B484-AE3741C03F93}" destId="{5B14FBD9-AD82-440B-9E24-618E45DC36EA}" srcOrd="1" destOrd="0" presId="urn:microsoft.com/office/officeart/2018/5/layout/CenteredIconLabelDescriptionList"/>
    <dgm:cxn modelId="{9108439F-425C-4C8A-B972-12DB26AD38E7}" type="presParOf" srcId="{BAB163BF-79D3-41D7-B484-AE3741C03F93}" destId="{9DB49208-9FE6-43BC-B72C-D1C259B60A5E}" srcOrd="2" destOrd="0" presId="urn:microsoft.com/office/officeart/2018/5/layout/CenteredIconLabelDescriptionList"/>
    <dgm:cxn modelId="{9DD0A1DC-2A58-4CE3-A99E-008A09B562A0}" type="presParOf" srcId="{BAB163BF-79D3-41D7-B484-AE3741C03F93}" destId="{620F5F9A-9B9E-4A85-A3EA-4D17D19A9C4E}" srcOrd="3" destOrd="0" presId="urn:microsoft.com/office/officeart/2018/5/layout/CenteredIconLabelDescriptionList"/>
    <dgm:cxn modelId="{A800A61B-685B-4F1B-9C1A-866A6323119D}" type="presParOf" srcId="{BAB163BF-79D3-41D7-B484-AE3741C03F93}" destId="{84DBA777-6476-4652-B538-AFF7FABBEA76}" srcOrd="4" destOrd="0" presId="urn:microsoft.com/office/officeart/2018/5/layout/CenteredIconLabelDescriptionList"/>
    <dgm:cxn modelId="{111E5F97-F7DF-4305-AFA2-C1DB92B4FD75}" type="presParOf" srcId="{BECBD246-FCA8-4D47-953F-00FB0BABD71F}" destId="{0B8ED934-7EEB-49C1-99DB-0B85269EC6FA}" srcOrd="7" destOrd="0" presId="urn:microsoft.com/office/officeart/2018/5/layout/CenteredIconLabelDescriptionList"/>
    <dgm:cxn modelId="{6CFFDB4C-0129-4A16-8A8C-4B9CB5C7BAAF}" type="presParOf" srcId="{BECBD246-FCA8-4D47-953F-00FB0BABD71F}" destId="{8DAE948D-1524-46E6-B8C5-4982A82BF422}" srcOrd="8" destOrd="0" presId="urn:microsoft.com/office/officeart/2018/5/layout/CenteredIconLabelDescriptionList"/>
    <dgm:cxn modelId="{30950E8F-5D8D-4C1C-B63B-5BABAF51A7FD}" type="presParOf" srcId="{8DAE948D-1524-46E6-B8C5-4982A82BF422}" destId="{AD84BA07-DD0D-4116-9E61-3B942D3512FF}" srcOrd="0" destOrd="0" presId="urn:microsoft.com/office/officeart/2018/5/layout/CenteredIconLabelDescriptionList"/>
    <dgm:cxn modelId="{0F96BA7A-5398-4C0B-835E-BBA04844C088}" type="presParOf" srcId="{8DAE948D-1524-46E6-B8C5-4982A82BF422}" destId="{F1201288-D0C6-419E-8DD4-05643244AFFF}" srcOrd="1" destOrd="0" presId="urn:microsoft.com/office/officeart/2018/5/layout/CenteredIconLabelDescriptionList"/>
    <dgm:cxn modelId="{6BC8B257-31F0-4645-A92E-B594B44D8A48}" type="presParOf" srcId="{8DAE948D-1524-46E6-B8C5-4982A82BF422}" destId="{401A26ED-6DFA-4734-A471-3931497FAB45}" srcOrd="2" destOrd="0" presId="urn:microsoft.com/office/officeart/2018/5/layout/CenteredIconLabelDescriptionList"/>
    <dgm:cxn modelId="{A8F5124C-3825-470D-AE9D-131D7D819E97}" type="presParOf" srcId="{8DAE948D-1524-46E6-B8C5-4982A82BF422}" destId="{AC454FF0-CB8C-43EB-84AD-5AB029C4130D}" srcOrd="3" destOrd="0" presId="urn:microsoft.com/office/officeart/2018/5/layout/CenteredIconLabelDescriptionList"/>
    <dgm:cxn modelId="{AEBEDBF5-C711-46B3-ADF9-A22CA6257DBF}" type="presParOf" srcId="{8DAE948D-1524-46E6-B8C5-4982A82BF422}" destId="{E798E8EB-0B71-4327-BA0C-4C933563190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B69108-1EE5-43AF-85BE-467B038C1281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5EAE95B-89B0-4237-B904-4BFC3CCB3C9E}">
      <dgm:prSet/>
      <dgm:spPr/>
      <dgm:t>
        <a:bodyPr/>
        <a:lstStyle/>
        <a:p>
          <a:r>
            <a:rPr lang="es-MX"/>
            <a:t>Operaciones Inusuales</a:t>
          </a:r>
          <a:endParaRPr lang="en-US"/>
        </a:p>
      </dgm:t>
    </dgm:pt>
    <dgm:pt modelId="{363EA1CC-0FE1-4E81-B5EA-61155FDE0BE0}" type="parTrans" cxnId="{93BDF565-33B9-401C-8C45-64AC014F948D}">
      <dgm:prSet/>
      <dgm:spPr/>
      <dgm:t>
        <a:bodyPr/>
        <a:lstStyle/>
        <a:p>
          <a:endParaRPr lang="en-US"/>
        </a:p>
      </dgm:t>
    </dgm:pt>
    <dgm:pt modelId="{0CABDE7E-54C4-4C82-B98E-A093A88E95CD}" type="sibTrans" cxnId="{93BDF565-33B9-401C-8C45-64AC014F948D}">
      <dgm:prSet/>
      <dgm:spPr/>
      <dgm:t>
        <a:bodyPr/>
        <a:lstStyle/>
        <a:p>
          <a:endParaRPr lang="en-US"/>
        </a:p>
      </dgm:t>
    </dgm:pt>
    <dgm:pt modelId="{A8878B58-6D1A-467C-B812-27110F41AA4D}">
      <dgm:prSet/>
      <dgm:spPr/>
      <dgm:t>
        <a:bodyPr/>
        <a:lstStyle/>
        <a:p>
          <a:r>
            <a:rPr lang="es-MX"/>
            <a:t>Operaciones Sospechosas</a:t>
          </a:r>
          <a:endParaRPr lang="en-US"/>
        </a:p>
      </dgm:t>
    </dgm:pt>
    <dgm:pt modelId="{7C4B80E3-DC96-48A9-A5B1-FFE0497DBA85}" type="parTrans" cxnId="{F536B958-C990-48DC-B811-480359EAE408}">
      <dgm:prSet/>
      <dgm:spPr/>
      <dgm:t>
        <a:bodyPr/>
        <a:lstStyle/>
        <a:p>
          <a:endParaRPr lang="en-US"/>
        </a:p>
      </dgm:t>
    </dgm:pt>
    <dgm:pt modelId="{DFC57C76-9612-4EFB-BA57-AF19FB750693}" type="sibTrans" cxnId="{F536B958-C990-48DC-B811-480359EAE408}">
      <dgm:prSet/>
      <dgm:spPr/>
      <dgm:t>
        <a:bodyPr/>
        <a:lstStyle/>
        <a:p>
          <a:endParaRPr lang="en-US"/>
        </a:p>
      </dgm:t>
    </dgm:pt>
    <dgm:pt modelId="{E5039697-8E4F-4945-9A0C-B11606AC6240}" type="pres">
      <dgm:prSet presAssocID="{C5B69108-1EE5-43AF-85BE-467B038C1281}" presName="cycle" presStyleCnt="0">
        <dgm:presLayoutVars>
          <dgm:dir/>
          <dgm:resizeHandles val="exact"/>
        </dgm:presLayoutVars>
      </dgm:prSet>
      <dgm:spPr/>
    </dgm:pt>
    <dgm:pt modelId="{B58D32CF-8E65-4368-889A-66E6BDB2B01D}" type="pres">
      <dgm:prSet presAssocID="{05EAE95B-89B0-4237-B904-4BFC3CCB3C9E}" presName="dummy" presStyleCnt="0"/>
      <dgm:spPr/>
    </dgm:pt>
    <dgm:pt modelId="{FEC0E07B-9628-4DFB-A558-D9971649F298}" type="pres">
      <dgm:prSet presAssocID="{05EAE95B-89B0-4237-B904-4BFC3CCB3C9E}" presName="node" presStyleLbl="revTx" presStyleIdx="0" presStyleCnt="2">
        <dgm:presLayoutVars>
          <dgm:bulletEnabled val="1"/>
        </dgm:presLayoutVars>
      </dgm:prSet>
      <dgm:spPr/>
    </dgm:pt>
    <dgm:pt modelId="{FDC5FD6A-B5F8-4602-8D00-AC1D6E1C7B1D}" type="pres">
      <dgm:prSet presAssocID="{0CABDE7E-54C4-4C82-B98E-A093A88E95CD}" presName="sibTrans" presStyleLbl="node1" presStyleIdx="0" presStyleCnt="2"/>
      <dgm:spPr/>
    </dgm:pt>
    <dgm:pt modelId="{C857F5A4-866B-44B8-A451-3A08DC8FDA1B}" type="pres">
      <dgm:prSet presAssocID="{A8878B58-6D1A-467C-B812-27110F41AA4D}" presName="dummy" presStyleCnt="0"/>
      <dgm:spPr/>
    </dgm:pt>
    <dgm:pt modelId="{0C7C5652-182D-49C7-A6E1-8FBCFF86F4BD}" type="pres">
      <dgm:prSet presAssocID="{A8878B58-6D1A-467C-B812-27110F41AA4D}" presName="node" presStyleLbl="revTx" presStyleIdx="1" presStyleCnt="2">
        <dgm:presLayoutVars>
          <dgm:bulletEnabled val="1"/>
        </dgm:presLayoutVars>
      </dgm:prSet>
      <dgm:spPr/>
    </dgm:pt>
    <dgm:pt modelId="{1650E579-F762-4F86-B106-C7076727AA44}" type="pres">
      <dgm:prSet presAssocID="{DFC57C76-9612-4EFB-BA57-AF19FB750693}" presName="sibTrans" presStyleLbl="node1" presStyleIdx="1" presStyleCnt="2"/>
      <dgm:spPr/>
    </dgm:pt>
  </dgm:ptLst>
  <dgm:cxnLst>
    <dgm:cxn modelId="{A0F9D125-92D1-43B0-B1D1-770A905B584E}" type="presOf" srcId="{A8878B58-6D1A-467C-B812-27110F41AA4D}" destId="{0C7C5652-182D-49C7-A6E1-8FBCFF86F4BD}" srcOrd="0" destOrd="0" presId="urn:microsoft.com/office/officeart/2005/8/layout/cycle1"/>
    <dgm:cxn modelId="{581B5C5C-9601-474E-B5E7-1D971DD59642}" type="presOf" srcId="{05EAE95B-89B0-4237-B904-4BFC3CCB3C9E}" destId="{FEC0E07B-9628-4DFB-A558-D9971649F298}" srcOrd="0" destOrd="0" presId="urn:microsoft.com/office/officeart/2005/8/layout/cycle1"/>
    <dgm:cxn modelId="{93BDF565-33B9-401C-8C45-64AC014F948D}" srcId="{C5B69108-1EE5-43AF-85BE-467B038C1281}" destId="{05EAE95B-89B0-4237-B904-4BFC3CCB3C9E}" srcOrd="0" destOrd="0" parTransId="{363EA1CC-0FE1-4E81-B5EA-61155FDE0BE0}" sibTransId="{0CABDE7E-54C4-4C82-B98E-A093A88E95CD}"/>
    <dgm:cxn modelId="{F536B958-C990-48DC-B811-480359EAE408}" srcId="{C5B69108-1EE5-43AF-85BE-467B038C1281}" destId="{A8878B58-6D1A-467C-B812-27110F41AA4D}" srcOrd="1" destOrd="0" parTransId="{7C4B80E3-DC96-48A9-A5B1-FFE0497DBA85}" sibTransId="{DFC57C76-9612-4EFB-BA57-AF19FB750693}"/>
    <dgm:cxn modelId="{E7D97988-FA05-4EEC-979E-FE794B63BE1A}" type="presOf" srcId="{0CABDE7E-54C4-4C82-B98E-A093A88E95CD}" destId="{FDC5FD6A-B5F8-4602-8D00-AC1D6E1C7B1D}" srcOrd="0" destOrd="0" presId="urn:microsoft.com/office/officeart/2005/8/layout/cycle1"/>
    <dgm:cxn modelId="{445EDDBE-964B-4F4F-A3D3-452BA0384B56}" type="presOf" srcId="{DFC57C76-9612-4EFB-BA57-AF19FB750693}" destId="{1650E579-F762-4F86-B106-C7076727AA44}" srcOrd="0" destOrd="0" presId="urn:microsoft.com/office/officeart/2005/8/layout/cycle1"/>
    <dgm:cxn modelId="{F24909FC-9D42-4AB0-AC24-41C452EC15E5}" type="presOf" srcId="{C5B69108-1EE5-43AF-85BE-467B038C1281}" destId="{E5039697-8E4F-4945-9A0C-B11606AC6240}" srcOrd="0" destOrd="0" presId="urn:microsoft.com/office/officeart/2005/8/layout/cycle1"/>
    <dgm:cxn modelId="{763ED97B-9721-4B3A-91E8-4798FDE821DF}" type="presParOf" srcId="{E5039697-8E4F-4945-9A0C-B11606AC6240}" destId="{B58D32CF-8E65-4368-889A-66E6BDB2B01D}" srcOrd="0" destOrd="0" presId="urn:microsoft.com/office/officeart/2005/8/layout/cycle1"/>
    <dgm:cxn modelId="{1732BE41-171B-4497-96FB-F39772A4EF99}" type="presParOf" srcId="{E5039697-8E4F-4945-9A0C-B11606AC6240}" destId="{FEC0E07B-9628-4DFB-A558-D9971649F298}" srcOrd="1" destOrd="0" presId="urn:microsoft.com/office/officeart/2005/8/layout/cycle1"/>
    <dgm:cxn modelId="{BC62C01B-0F18-463C-A9CB-A00978FD6A3C}" type="presParOf" srcId="{E5039697-8E4F-4945-9A0C-B11606AC6240}" destId="{FDC5FD6A-B5F8-4602-8D00-AC1D6E1C7B1D}" srcOrd="2" destOrd="0" presId="urn:microsoft.com/office/officeart/2005/8/layout/cycle1"/>
    <dgm:cxn modelId="{ED430BBA-98BC-4227-9311-4EB86FCD6AFD}" type="presParOf" srcId="{E5039697-8E4F-4945-9A0C-B11606AC6240}" destId="{C857F5A4-866B-44B8-A451-3A08DC8FDA1B}" srcOrd="3" destOrd="0" presId="urn:microsoft.com/office/officeart/2005/8/layout/cycle1"/>
    <dgm:cxn modelId="{1844F208-AC70-49FF-B884-7479AB255108}" type="presParOf" srcId="{E5039697-8E4F-4945-9A0C-B11606AC6240}" destId="{0C7C5652-182D-49C7-A6E1-8FBCFF86F4BD}" srcOrd="4" destOrd="0" presId="urn:microsoft.com/office/officeart/2005/8/layout/cycle1"/>
    <dgm:cxn modelId="{5EA04875-348A-4FA0-9961-345A84594580}" type="presParOf" srcId="{E5039697-8E4F-4945-9A0C-B11606AC6240}" destId="{1650E579-F762-4F86-B106-C7076727AA44}" srcOrd="5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A52733-790B-48A2-8B8A-1CD89B21B61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F907DF5-2DF3-4609-AE4E-0B61E741CCB1}">
      <dgm:prSet/>
      <dgm:spPr/>
      <dgm:t>
        <a:bodyPr/>
        <a:lstStyle/>
        <a:p>
          <a:r>
            <a:rPr lang="es-MX"/>
            <a:t>Programa de Transparencia y Ética Empresarial </a:t>
          </a:r>
          <a:endParaRPr lang="en-US"/>
        </a:p>
      </dgm:t>
    </dgm:pt>
    <dgm:pt modelId="{CF5E1481-029D-48E8-9250-F37C9E8A3E58}" type="parTrans" cxnId="{2134C4FC-A01A-4329-A3E8-C734DFEDFE86}">
      <dgm:prSet/>
      <dgm:spPr/>
      <dgm:t>
        <a:bodyPr/>
        <a:lstStyle/>
        <a:p>
          <a:endParaRPr lang="en-US"/>
        </a:p>
      </dgm:t>
    </dgm:pt>
    <dgm:pt modelId="{542FF278-E00A-4C65-84F4-013C3511D820}" type="sibTrans" cxnId="{2134C4FC-A01A-4329-A3E8-C734DFEDFE86}">
      <dgm:prSet/>
      <dgm:spPr/>
      <dgm:t>
        <a:bodyPr/>
        <a:lstStyle/>
        <a:p>
          <a:endParaRPr lang="en-US"/>
        </a:p>
      </dgm:t>
    </dgm:pt>
    <dgm:pt modelId="{12184FC4-F6DA-4FB3-856B-8418120ED729}">
      <dgm:prSet/>
      <dgm:spPr/>
      <dgm:t>
        <a:bodyPr/>
        <a:lstStyle/>
        <a:p>
          <a:pPr algn="just"/>
          <a:r>
            <a:rPr lang="es-MX" dirty="0"/>
            <a:t>Es un conjunto de políticas y procedimientos diseñados para prevenir, detectar y mitigar los riesgos de corrupción y soborno transnacional dentro de una organización. Su objetivo principal es fomentar una cultura de integridad y transparencia en el ámbito empresarial.</a:t>
          </a:r>
          <a:endParaRPr lang="en-US" dirty="0"/>
        </a:p>
      </dgm:t>
    </dgm:pt>
    <dgm:pt modelId="{B2D79F99-D447-4710-8BCF-174E9639806D}" type="parTrans" cxnId="{A8D3417C-EE37-4C4D-9DEE-80AE93A8DFC1}">
      <dgm:prSet/>
      <dgm:spPr/>
      <dgm:t>
        <a:bodyPr/>
        <a:lstStyle/>
        <a:p>
          <a:endParaRPr lang="en-US"/>
        </a:p>
      </dgm:t>
    </dgm:pt>
    <dgm:pt modelId="{CE33F220-9F50-4FB3-A6FE-3984E5235B74}" type="sibTrans" cxnId="{A8D3417C-EE37-4C4D-9DEE-80AE93A8DFC1}">
      <dgm:prSet/>
      <dgm:spPr/>
      <dgm:t>
        <a:bodyPr/>
        <a:lstStyle/>
        <a:p>
          <a:endParaRPr lang="en-US"/>
        </a:p>
      </dgm:t>
    </dgm:pt>
    <dgm:pt modelId="{93273EDA-D3CD-4DA7-AD1B-71B17B39C40A}" type="pres">
      <dgm:prSet presAssocID="{D0A52733-790B-48A2-8B8A-1CD89B21B61B}" presName="root" presStyleCnt="0">
        <dgm:presLayoutVars>
          <dgm:dir/>
          <dgm:resizeHandles val="exact"/>
        </dgm:presLayoutVars>
      </dgm:prSet>
      <dgm:spPr/>
    </dgm:pt>
    <dgm:pt modelId="{D3B9E8E6-AC30-4DF4-BCB2-14E37540E82C}" type="pres">
      <dgm:prSet presAssocID="{2F907DF5-2DF3-4609-AE4E-0B61E741CCB1}" presName="compNode" presStyleCnt="0"/>
      <dgm:spPr/>
    </dgm:pt>
    <dgm:pt modelId="{DD34A674-BB15-4AFA-908D-2B5D0FE464EF}" type="pres">
      <dgm:prSet presAssocID="{2F907DF5-2DF3-4609-AE4E-0B61E741CCB1}" presName="bgRect" presStyleLbl="bgShp" presStyleIdx="0" presStyleCnt="2"/>
      <dgm:spPr/>
    </dgm:pt>
    <dgm:pt modelId="{4E01411E-F9E7-465A-997A-FE29A64C3E0F}" type="pres">
      <dgm:prSet presAssocID="{2F907DF5-2DF3-4609-AE4E-0B61E741CCB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A70F7B77-DD88-4659-9232-C52690BAA121}" type="pres">
      <dgm:prSet presAssocID="{2F907DF5-2DF3-4609-AE4E-0B61E741CCB1}" presName="spaceRect" presStyleCnt="0"/>
      <dgm:spPr/>
    </dgm:pt>
    <dgm:pt modelId="{254E6150-BF82-4813-8B0B-871CE24D32E7}" type="pres">
      <dgm:prSet presAssocID="{2F907DF5-2DF3-4609-AE4E-0B61E741CCB1}" presName="parTx" presStyleLbl="revTx" presStyleIdx="0" presStyleCnt="2">
        <dgm:presLayoutVars>
          <dgm:chMax val="0"/>
          <dgm:chPref val="0"/>
        </dgm:presLayoutVars>
      </dgm:prSet>
      <dgm:spPr/>
    </dgm:pt>
    <dgm:pt modelId="{42E15785-64F1-4C08-B992-CE1E8DFB523A}" type="pres">
      <dgm:prSet presAssocID="{542FF278-E00A-4C65-84F4-013C3511D820}" presName="sibTrans" presStyleCnt="0"/>
      <dgm:spPr/>
    </dgm:pt>
    <dgm:pt modelId="{EA4CB25A-BF69-4813-B013-C28A9C3FBE45}" type="pres">
      <dgm:prSet presAssocID="{12184FC4-F6DA-4FB3-856B-8418120ED729}" presName="compNode" presStyleCnt="0"/>
      <dgm:spPr/>
    </dgm:pt>
    <dgm:pt modelId="{DC585DD8-6AC1-424B-8A4C-848684688037}" type="pres">
      <dgm:prSet presAssocID="{12184FC4-F6DA-4FB3-856B-8418120ED729}" presName="bgRect" presStyleLbl="bgShp" presStyleIdx="1" presStyleCnt="2"/>
      <dgm:spPr/>
    </dgm:pt>
    <dgm:pt modelId="{1FCFBA64-97FE-491A-9695-D4F7BA3E3904}" type="pres">
      <dgm:prSet presAssocID="{12184FC4-F6DA-4FB3-856B-8418120ED72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uez"/>
        </a:ext>
      </dgm:extLst>
    </dgm:pt>
    <dgm:pt modelId="{72387C2E-9389-426C-9619-A136C9B97953}" type="pres">
      <dgm:prSet presAssocID="{12184FC4-F6DA-4FB3-856B-8418120ED729}" presName="spaceRect" presStyleCnt="0"/>
      <dgm:spPr/>
    </dgm:pt>
    <dgm:pt modelId="{486C6162-3FEA-49C8-8E78-E1FBFD2EC50C}" type="pres">
      <dgm:prSet presAssocID="{12184FC4-F6DA-4FB3-856B-8418120ED729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1BAD8370-B8BF-4CEC-B0B2-E519A48D2D2A}" type="presOf" srcId="{12184FC4-F6DA-4FB3-856B-8418120ED729}" destId="{486C6162-3FEA-49C8-8E78-E1FBFD2EC50C}" srcOrd="0" destOrd="0" presId="urn:microsoft.com/office/officeart/2018/2/layout/IconVerticalSolidList"/>
    <dgm:cxn modelId="{D4398152-88EF-41A5-A1B6-304C365B4967}" type="presOf" srcId="{D0A52733-790B-48A2-8B8A-1CD89B21B61B}" destId="{93273EDA-D3CD-4DA7-AD1B-71B17B39C40A}" srcOrd="0" destOrd="0" presId="urn:microsoft.com/office/officeart/2018/2/layout/IconVerticalSolidList"/>
    <dgm:cxn modelId="{A8D3417C-EE37-4C4D-9DEE-80AE93A8DFC1}" srcId="{D0A52733-790B-48A2-8B8A-1CD89B21B61B}" destId="{12184FC4-F6DA-4FB3-856B-8418120ED729}" srcOrd="1" destOrd="0" parTransId="{B2D79F99-D447-4710-8BCF-174E9639806D}" sibTransId="{CE33F220-9F50-4FB3-A6FE-3984E5235B74}"/>
    <dgm:cxn modelId="{612691EA-F3B9-4583-A9F9-97FCBAAB0176}" type="presOf" srcId="{2F907DF5-2DF3-4609-AE4E-0B61E741CCB1}" destId="{254E6150-BF82-4813-8B0B-871CE24D32E7}" srcOrd="0" destOrd="0" presId="urn:microsoft.com/office/officeart/2018/2/layout/IconVerticalSolidList"/>
    <dgm:cxn modelId="{2134C4FC-A01A-4329-A3E8-C734DFEDFE86}" srcId="{D0A52733-790B-48A2-8B8A-1CD89B21B61B}" destId="{2F907DF5-2DF3-4609-AE4E-0B61E741CCB1}" srcOrd="0" destOrd="0" parTransId="{CF5E1481-029D-48E8-9250-F37C9E8A3E58}" sibTransId="{542FF278-E00A-4C65-84F4-013C3511D820}"/>
    <dgm:cxn modelId="{A3D17528-ABFA-4F63-8081-3A72E255E97F}" type="presParOf" srcId="{93273EDA-D3CD-4DA7-AD1B-71B17B39C40A}" destId="{D3B9E8E6-AC30-4DF4-BCB2-14E37540E82C}" srcOrd="0" destOrd="0" presId="urn:microsoft.com/office/officeart/2018/2/layout/IconVerticalSolidList"/>
    <dgm:cxn modelId="{E45B9B99-77AA-48F7-9C33-E991225E037B}" type="presParOf" srcId="{D3B9E8E6-AC30-4DF4-BCB2-14E37540E82C}" destId="{DD34A674-BB15-4AFA-908D-2B5D0FE464EF}" srcOrd="0" destOrd="0" presId="urn:microsoft.com/office/officeart/2018/2/layout/IconVerticalSolidList"/>
    <dgm:cxn modelId="{9426CABC-9FB0-4C0F-9B64-494B9673DA80}" type="presParOf" srcId="{D3B9E8E6-AC30-4DF4-BCB2-14E37540E82C}" destId="{4E01411E-F9E7-465A-997A-FE29A64C3E0F}" srcOrd="1" destOrd="0" presId="urn:microsoft.com/office/officeart/2018/2/layout/IconVerticalSolidList"/>
    <dgm:cxn modelId="{32F9D687-A737-419B-834D-994A16806B72}" type="presParOf" srcId="{D3B9E8E6-AC30-4DF4-BCB2-14E37540E82C}" destId="{A70F7B77-DD88-4659-9232-C52690BAA121}" srcOrd="2" destOrd="0" presId="urn:microsoft.com/office/officeart/2018/2/layout/IconVerticalSolidList"/>
    <dgm:cxn modelId="{82B311DE-F879-4AEA-966D-AB060A2EB5BE}" type="presParOf" srcId="{D3B9E8E6-AC30-4DF4-BCB2-14E37540E82C}" destId="{254E6150-BF82-4813-8B0B-871CE24D32E7}" srcOrd="3" destOrd="0" presId="urn:microsoft.com/office/officeart/2018/2/layout/IconVerticalSolidList"/>
    <dgm:cxn modelId="{F3637E78-F8BC-4521-BB36-C92660B2DD3F}" type="presParOf" srcId="{93273EDA-D3CD-4DA7-AD1B-71B17B39C40A}" destId="{42E15785-64F1-4C08-B992-CE1E8DFB523A}" srcOrd="1" destOrd="0" presId="urn:microsoft.com/office/officeart/2018/2/layout/IconVerticalSolidList"/>
    <dgm:cxn modelId="{07517A0B-F7D6-4299-9F35-E0B1FE680901}" type="presParOf" srcId="{93273EDA-D3CD-4DA7-AD1B-71B17B39C40A}" destId="{EA4CB25A-BF69-4813-B013-C28A9C3FBE45}" srcOrd="2" destOrd="0" presId="urn:microsoft.com/office/officeart/2018/2/layout/IconVerticalSolidList"/>
    <dgm:cxn modelId="{D69F4FF6-83A3-4DAE-91B3-018D992B1321}" type="presParOf" srcId="{EA4CB25A-BF69-4813-B013-C28A9C3FBE45}" destId="{DC585DD8-6AC1-424B-8A4C-848684688037}" srcOrd="0" destOrd="0" presId="urn:microsoft.com/office/officeart/2018/2/layout/IconVerticalSolidList"/>
    <dgm:cxn modelId="{DC186ECD-507A-43C3-8493-8AF37C6015C2}" type="presParOf" srcId="{EA4CB25A-BF69-4813-B013-C28A9C3FBE45}" destId="{1FCFBA64-97FE-491A-9695-D4F7BA3E3904}" srcOrd="1" destOrd="0" presId="urn:microsoft.com/office/officeart/2018/2/layout/IconVerticalSolidList"/>
    <dgm:cxn modelId="{FFB2AAD5-155A-4EBC-AAF3-B6380E557BEB}" type="presParOf" srcId="{EA4CB25A-BF69-4813-B013-C28A9C3FBE45}" destId="{72387C2E-9389-426C-9619-A136C9B97953}" srcOrd="2" destOrd="0" presId="urn:microsoft.com/office/officeart/2018/2/layout/IconVerticalSolidList"/>
    <dgm:cxn modelId="{7EFD624E-4E3E-40C6-AF2E-41343C90E1D8}" type="presParOf" srcId="{EA4CB25A-BF69-4813-B013-C28A9C3FBE45}" destId="{486C6162-3FEA-49C8-8E78-E1FBFD2EC50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7EA504-8CAD-4588-9C07-316B07995129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1CA94A13-6343-4098-970D-609B22D2C6C9}">
      <dgm:prSet/>
      <dgm:spPr/>
      <dgm:t>
        <a:bodyPr/>
        <a:lstStyle/>
        <a:p>
          <a:r>
            <a:rPr lang="es-MX"/>
            <a:t>Diseño y Aprobación</a:t>
          </a:r>
          <a:endParaRPr lang="en-US"/>
        </a:p>
      </dgm:t>
    </dgm:pt>
    <dgm:pt modelId="{669E3AE1-4D91-4A7A-90BA-F24255A6C861}" type="parTrans" cxnId="{682E1D0D-A7F1-44C0-A6C1-E2E79CC87E8E}">
      <dgm:prSet/>
      <dgm:spPr/>
      <dgm:t>
        <a:bodyPr/>
        <a:lstStyle/>
        <a:p>
          <a:endParaRPr lang="en-US"/>
        </a:p>
      </dgm:t>
    </dgm:pt>
    <dgm:pt modelId="{DAEEF91A-329C-45B6-BB4A-EC8EC8A4E215}" type="sibTrans" cxnId="{682E1D0D-A7F1-44C0-A6C1-E2E79CC87E8E}">
      <dgm:prSet/>
      <dgm:spPr/>
      <dgm:t>
        <a:bodyPr/>
        <a:lstStyle/>
        <a:p>
          <a:endParaRPr lang="en-US"/>
        </a:p>
      </dgm:t>
    </dgm:pt>
    <dgm:pt modelId="{753AAE6B-C1BA-40A9-B045-08CACAD7FB35}">
      <dgm:prSet/>
      <dgm:spPr/>
      <dgm:t>
        <a:bodyPr/>
        <a:lstStyle/>
        <a:p>
          <a:r>
            <a:rPr lang="es-MX"/>
            <a:t>Auditoria de Cumplimiento</a:t>
          </a:r>
          <a:endParaRPr lang="en-US"/>
        </a:p>
      </dgm:t>
    </dgm:pt>
    <dgm:pt modelId="{F1139451-40E3-40E2-B2B1-2E56183625DF}" type="parTrans" cxnId="{7630453C-2D73-4672-8F47-E3F6822D32A6}">
      <dgm:prSet/>
      <dgm:spPr/>
      <dgm:t>
        <a:bodyPr/>
        <a:lstStyle/>
        <a:p>
          <a:endParaRPr lang="en-US"/>
        </a:p>
      </dgm:t>
    </dgm:pt>
    <dgm:pt modelId="{65A84B84-D7FF-48F6-BA9B-FF2A83A8E503}" type="sibTrans" cxnId="{7630453C-2D73-4672-8F47-E3F6822D32A6}">
      <dgm:prSet/>
      <dgm:spPr/>
      <dgm:t>
        <a:bodyPr/>
        <a:lstStyle/>
        <a:p>
          <a:endParaRPr lang="en-US"/>
        </a:p>
      </dgm:t>
    </dgm:pt>
    <dgm:pt modelId="{BB6B887F-678A-4667-9E17-B6CBE776BDEC}">
      <dgm:prSet/>
      <dgm:spPr/>
      <dgm:t>
        <a:bodyPr/>
        <a:lstStyle/>
        <a:p>
          <a:r>
            <a:rPr lang="es-MX"/>
            <a:t>Divulgación y Capacitación</a:t>
          </a:r>
          <a:endParaRPr lang="en-US"/>
        </a:p>
      </dgm:t>
    </dgm:pt>
    <dgm:pt modelId="{A3EB12BF-8F70-4ECE-A0E9-F9734A3FBDC6}" type="parTrans" cxnId="{B7D370CC-6158-47C3-9125-A8A654369E94}">
      <dgm:prSet/>
      <dgm:spPr/>
      <dgm:t>
        <a:bodyPr/>
        <a:lstStyle/>
        <a:p>
          <a:endParaRPr lang="en-US"/>
        </a:p>
      </dgm:t>
    </dgm:pt>
    <dgm:pt modelId="{1666E5FA-E057-43F5-8D58-BE7D19663DC5}" type="sibTrans" cxnId="{B7D370CC-6158-47C3-9125-A8A654369E94}">
      <dgm:prSet/>
      <dgm:spPr/>
      <dgm:t>
        <a:bodyPr/>
        <a:lstStyle/>
        <a:p>
          <a:endParaRPr lang="en-US"/>
        </a:p>
      </dgm:t>
    </dgm:pt>
    <dgm:pt modelId="{CC523997-47D9-4864-AE16-9FA8F2AB6F0F}">
      <dgm:prSet/>
      <dgm:spPr/>
      <dgm:t>
        <a:bodyPr/>
        <a:lstStyle/>
        <a:p>
          <a:r>
            <a:rPr lang="es-MX"/>
            <a:t>Canales de Comunicación </a:t>
          </a:r>
          <a:endParaRPr lang="en-US"/>
        </a:p>
      </dgm:t>
    </dgm:pt>
    <dgm:pt modelId="{194A93CF-C497-49FD-9336-E10758B52524}" type="parTrans" cxnId="{CB6070BC-D6F5-42EE-9C06-391ACB285A2E}">
      <dgm:prSet/>
      <dgm:spPr/>
      <dgm:t>
        <a:bodyPr/>
        <a:lstStyle/>
        <a:p>
          <a:endParaRPr lang="en-US"/>
        </a:p>
      </dgm:t>
    </dgm:pt>
    <dgm:pt modelId="{419AD9D9-1430-44C2-A937-CE0442140C8C}" type="sibTrans" cxnId="{CB6070BC-D6F5-42EE-9C06-391ACB285A2E}">
      <dgm:prSet/>
      <dgm:spPr/>
      <dgm:t>
        <a:bodyPr/>
        <a:lstStyle/>
        <a:p>
          <a:endParaRPr lang="en-US"/>
        </a:p>
      </dgm:t>
    </dgm:pt>
    <dgm:pt modelId="{5652094A-E48B-47F2-B334-42A550CC2A63}">
      <dgm:prSet/>
      <dgm:spPr/>
      <dgm:t>
        <a:bodyPr/>
        <a:lstStyle/>
        <a:p>
          <a:r>
            <a:rPr lang="es-MX"/>
            <a:t>Asignación de Funciones a Responsables</a:t>
          </a:r>
          <a:endParaRPr lang="en-US"/>
        </a:p>
      </dgm:t>
    </dgm:pt>
    <dgm:pt modelId="{2DD7015D-3597-4FF2-97C2-2E513F52053F}" type="parTrans" cxnId="{DAEC006F-7F09-4E85-BF18-6E11C067118A}">
      <dgm:prSet/>
      <dgm:spPr/>
      <dgm:t>
        <a:bodyPr/>
        <a:lstStyle/>
        <a:p>
          <a:endParaRPr lang="en-US"/>
        </a:p>
      </dgm:t>
    </dgm:pt>
    <dgm:pt modelId="{B9164D9F-C152-4B7E-8A0C-FD3AD62F81D6}" type="sibTrans" cxnId="{DAEC006F-7F09-4E85-BF18-6E11C067118A}">
      <dgm:prSet/>
      <dgm:spPr/>
      <dgm:t>
        <a:bodyPr/>
        <a:lstStyle/>
        <a:p>
          <a:endParaRPr lang="en-US"/>
        </a:p>
      </dgm:t>
    </dgm:pt>
    <dgm:pt modelId="{E68D92E5-74FB-464B-9CAA-300D1A301611}" type="pres">
      <dgm:prSet presAssocID="{3F7EA504-8CAD-4588-9C07-316B07995129}" presName="cycle" presStyleCnt="0">
        <dgm:presLayoutVars>
          <dgm:dir/>
          <dgm:resizeHandles val="exact"/>
        </dgm:presLayoutVars>
      </dgm:prSet>
      <dgm:spPr/>
    </dgm:pt>
    <dgm:pt modelId="{DFFF3F5F-9CE1-47A6-88CE-104A289F2A3C}" type="pres">
      <dgm:prSet presAssocID="{1CA94A13-6343-4098-970D-609B22D2C6C9}" presName="dummy" presStyleCnt="0"/>
      <dgm:spPr/>
    </dgm:pt>
    <dgm:pt modelId="{76DC41E6-8D47-4453-BE00-68C467A90F6F}" type="pres">
      <dgm:prSet presAssocID="{1CA94A13-6343-4098-970D-609B22D2C6C9}" presName="node" presStyleLbl="revTx" presStyleIdx="0" presStyleCnt="5">
        <dgm:presLayoutVars>
          <dgm:bulletEnabled val="1"/>
        </dgm:presLayoutVars>
      </dgm:prSet>
      <dgm:spPr/>
    </dgm:pt>
    <dgm:pt modelId="{46D9C2F4-FA99-4251-9E46-5BF723E35E94}" type="pres">
      <dgm:prSet presAssocID="{DAEEF91A-329C-45B6-BB4A-EC8EC8A4E215}" presName="sibTrans" presStyleLbl="node1" presStyleIdx="0" presStyleCnt="5"/>
      <dgm:spPr/>
    </dgm:pt>
    <dgm:pt modelId="{AAD2BACB-FBC8-4F46-8641-C59844910AAB}" type="pres">
      <dgm:prSet presAssocID="{753AAE6B-C1BA-40A9-B045-08CACAD7FB35}" presName="dummy" presStyleCnt="0"/>
      <dgm:spPr/>
    </dgm:pt>
    <dgm:pt modelId="{06A35FB5-7497-48A0-9161-3991C90778DB}" type="pres">
      <dgm:prSet presAssocID="{753AAE6B-C1BA-40A9-B045-08CACAD7FB35}" presName="node" presStyleLbl="revTx" presStyleIdx="1" presStyleCnt="5">
        <dgm:presLayoutVars>
          <dgm:bulletEnabled val="1"/>
        </dgm:presLayoutVars>
      </dgm:prSet>
      <dgm:spPr/>
    </dgm:pt>
    <dgm:pt modelId="{0A856964-489F-4949-B8BC-F9401C8A50A7}" type="pres">
      <dgm:prSet presAssocID="{65A84B84-D7FF-48F6-BA9B-FF2A83A8E503}" presName="sibTrans" presStyleLbl="node1" presStyleIdx="1" presStyleCnt="5"/>
      <dgm:spPr/>
    </dgm:pt>
    <dgm:pt modelId="{C50A2DF1-9E5D-4AC3-AB98-8C2DD14BA968}" type="pres">
      <dgm:prSet presAssocID="{BB6B887F-678A-4667-9E17-B6CBE776BDEC}" presName="dummy" presStyleCnt="0"/>
      <dgm:spPr/>
    </dgm:pt>
    <dgm:pt modelId="{8DF32F33-7EA5-4453-BC48-890CE7E1C005}" type="pres">
      <dgm:prSet presAssocID="{BB6B887F-678A-4667-9E17-B6CBE776BDEC}" presName="node" presStyleLbl="revTx" presStyleIdx="2" presStyleCnt="5">
        <dgm:presLayoutVars>
          <dgm:bulletEnabled val="1"/>
        </dgm:presLayoutVars>
      </dgm:prSet>
      <dgm:spPr/>
    </dgm:pt>
    <dgm:pt modelId="{D499DDC5-6327-469D-AE92-C664316FC910}" type="pres">
      <dgm:prSet presAssocID="{1666E5FA-E057-43F5-8D58-BE7D19663DC5}" presName="sibTrans" presStyleLbl="node1" presStyleIdx="2" presStyleCnt="5"/>
      <dgm:spPr/>
    </dgm:pt>
    <dgm:pt modelId="{D0FCD339-E0A5-46CE-9FA4-BF06CEE2BD07}" type="pres">
      <dgm:prSet presAssocID="{CC523997-47D9-4864-AE16-9FA8F2AB6F0F}" presName="dummy" presStyleCnt="0"/>
      <dgm:spPr/>
    </dgm:pt>
    <dgm:pt modelId="{E673F36B-B516-4DD7-8CD0-D47760A63B56}" type="pres">
      <dgm:prSet presAssocID="{CC523997-47D9-4864-AE16-9FA8F2AB6F0F}" presName="node" presStyleLbl="revTx" presStyleIdx="3" presStyleCnt="5">
        <dgm:presLayoutVars>
          <dgm:bulletEnabled val="1"/>
        </dgm:presLayoutVars>
      </dgm:prSet>
      <dgm:spPr/>
    </dgm:pt>
    <dgm:pt modelId="{DD007D8F-819F-4596-9E52-99DD86A470A6}" type="pres">
      <dgm:prSet presAssocID="{419AD9D9-1430-44C2-A937-CE0442140C8C}" presName="sibTrans" presStyleLbl="node1" presStyleIdx="3" presStyleCnt="5"/>
      <dgm:spPr/>
    </dgm:pt>
    <dgm:pt modelId="{0B089B0C-BF39-48F8-B076-7A848C4574B4}" type="pres">
      <dgm:prSet presAssocID="{5652094A-E48B-47F2-B334-42A550CC2A63}" presName="dummy" presStyleCnt="0"/>
      <dgm:spPr/>
    </dgm:pt>
    <dgm:pt modelId="{9E02C863-6BE8-44AD-BDAD-EE2EF875C5FD}" type="pres">
      <dgm:prSet presAssocID="{5652094A-E48B-47F2-B334-42A550CC2A63}" presName="node" presStyleLbl="revTx" presStyleIdx="4" presStyleCnt="5">
        <dgm:presLayoutVars>
          <dgm:bulletEnabled val="1"/>
        </dgm:presLayoutVars>
      </dgm:prSet>
      <dgm:spPr/>
    </dgm:pt>
    <dgm:pt modelId="{D85846B9-DFCA-43F2-A2CF-C726CC6BB787}" type="pres">
      <dgm:prSet presAssocID="{B9164D9F-C152-4B7E-8A0C-FD3AD62F81D6}" presName="sibTrans" presStyleLbl="node1" presStyleIdx="4" presStyleCnt="5"/>
      <dgm:spPr/>
    </dgm:pt>
  </dgm:ptLst>
  <dgm:cxnLst>
    <dgm:cxn modelId="{682E1D0D-A7F1-44C0-A6C1-E2E79CC87E8E}" srcId="{3F7EA504-8CAD-4588-9C07-316B07995129}" destId="{1CA94A13-6343-4098-970D-609B22D2C6C9}" srcOrd="0" destOrd="0" parTransId="{669E3AE1-4D91-4A7A-90BA-F24255A6C861}" sibTransId="{DAEEF91A-329C-45B6-BB4A-EC8EC8A4E215}"/>
    <dgm:cxn modelId="{980F8C16-868B-4580-8278-7D09689F400E}" type="presOf" srcId="{BB6B887F-678A-4667-9E17-B6CBE776BDEC}" destId="{8DF32F33-7EA5-4453-BC48-890CE7E1C005}" srcOrd="0" destOrd="0" presId="urn:microsoft.com/office/officeart/2005/8/layout/cycle1"/>
    <dgm:cxn modelId="{7D83C316-9F39-4DB5-8636-E1E81AF40C65}" type="presOf" srcId="{B9164D9F-C152-4B7E-8A0C-FD3AD62F81D6}" destId="{D85846B9-DFCA-43F2-A2CF-C726CC6BB787}" srcOrd="0" destOrd="0" presId="urn:microsoft.com/office/officeart/2005/8/layout/cycle1"/>
    <dgm:cxn modelId="{446A541E-4847-4C7A-A2A0-0321CC2D1813}" type="presOf" srcId="{1666E5FA-E057-43F5-8D58-BE7D19663DC5}" destId="{D499DDC5-6327-469D-AE92-C664316FC910}" srcOrd="0" destOrd="0" presId="urn:microsoft.com/office/officeart/2005/8/layout/cycle1"/>
    <dgm:cxn modelId="{7630453C-2D73-4672-8F47-E3F6822D32A6}" srcId="{3F7EA504-8CAD-4588-9C07-316B07995129}" destId="{753AAE6B-C1BA-40A9-B045-08CACAD7FB35}" srcOrd="1" destOrd="0" parTransId="{F1139451-40E3-40E2-B2B1-2E56183625DF}" sibTransId="{65A84B84-D7FF-48F6-BA9B-FF2A83A8E503}"/>
    <dgm:cxn modelId="{DAEC006F-7F09-4E85-BF18-6E11C067118A}" srcId="{3F7EA504-8CAD-4588-9C07-316B07995129}" destId="{5652094A-E48B-47F2-B334-42A550CC2A63}" srcOrd="4" destOrd="0" parTransId="{2DD7015D-3597-4FF2-97C2-2E513F52053F}" sibTransId="{B9164D9F-C152-4B7E-8A0C-FD3AD62F81D6}"/>
    <dgm:cxn modelId="{DD7A3C51-C08A-43A2-93CD-5187FDE6D1D2}" type="presOf" srcId="{5652094A-E48B-47F2-B334-42A550CC2A63}" destId="{9E02C863-6BE8-44AD-BDAD-EE2EF875C5FD}" srcOrd="0" destOrd="0" presId="urn:microsoft.com/office/officeart/2005/8/layout/cycle1"/>
    <dgm:cxn modelId="{1EB34493-0CB5-42B3-8B61-1AD89B4C36FC}" type="presOf" srcId="{753AAE6B-C1BA-40A9-B045-08CACAD7FB35}" destId="{06A35FB5-7497-48A0-9161-3991C90778DB}" srcOrd="0" destOrd="0" presId="urn:microsoft.com/office/officeart/2005/8/layout/cycle1"/>
    <dgm:cxn modelId="{8DFC07A7-DA86-47DF-9971-EB8DD3AF6625}" type="presOf" srcId="{65A84B84-D7FF-48F6-BA9B-FF2A83A8E503}" destId="{0A856964-489F-4949-B8BC-F9401C8A50A7}" srcOrd="0" destOrd="0" presId="urn:microsoft.com/office/officeart/2005/8/layout/cycle1"/>
    <dgm:cxn modelId="{86EF41AE-144F-4018-8421-B84B3DB035B8}" type="presOf" srcId="{3F7EA504-8CAD-4588-9C07-316B07995129}" destId="{E68D92E5-74FB-464B-9CAA-300D1A301611}" srcOrd="0" destOrd="0" presId="urn:microsoft.com/office/officeart/2005/8/layout/cycle1"/>
    <dgm:cxn modelId="{F71AF6AE-2D19-44FB-B542-18CEF21BF08A}" type="presOf" srcId="{419AD9D9-1430-44C2-A937-CE0442140C8C}" destId="{DD007D8F-819F-4596-9E52-99DD86A470A6}" srcOrd="0" destOrd="0" presId="urn:microsoft.com/office/officeart/2005/8/layout/cycle1"/>
    <dgm:cxn modelId="{CB6070BC-D6F5-42EE-9C06-391ACB285A2E}" srcId="{3F7EA504-8CAD-4588-9C07-316B07995129}" destId="{CC523997-47D9-4864-AE16-9FA8F2AB6F0F}" srcOrd="3" destOrd="0" parTransId="{194A93CF-C497-49FD-9336-E10758B52524}" sibTransId="{419AD9D9-1430-44C2-A937-CE0442140C8C}"/>
    <dgm:cxn modelId="{648E5CC6-8D18-4A4C-A891-BDD7E8328A26}" type="presOf" srcId="{1CA94A13-6343-4098-970D-609B22D2C6C9}" destId="{76DC41E6-8D47-4453-BE00-68C467A90F6F}" srcOrd="0" destOrd="0" presId="urn:microsoft.com/office/officeart/2005/8/layout/cycle1"/>
    <dgm:cxn modelId="{951417C7-8D23-4F4A-83AB-99FDC259C86F}" type="presOf" srcId="{DAEEF91A-329C-45B6-BB4A-EC8EC8A4E215}" destId="{46D9C2F4-FA99-4251-9E46-5BF723E35E94}" srcOrd="0" destOrd="0" presId="urn:microsoft.com/office/officeart/2005/8/layout/cycle1"/>
    <dgm:cxn modelId="{B7D370CC-6158-47C3-9125-A8A654369E94}" srcId="{3F7EA504-8CAD-4588-9C07-316B07995129}" destId="{BB6B887F-678A-4667-9E17-B6CBE776BDEC}" srcOrd="2" destOrd="0" parTransId="{A3EB12BF-8F70-4ECE-A0E9-F9734A3FBDC6}" sibTransId="{1666E5FA-E057-43F5-8D58-BE7D19663DC5}"/>
    <dgm:cxn modelId="{DB3AE5D3-AE4A-4640-B372-83680084CB6C}" type="presOf" srcId="{CC523997-47D9-4864-AE16-9FA8F2AB6F0F}" destId="{E673F36B-B516-4DD7-8CD0-D47760A63B56}" srcOrd="0" destOrd="0" presId="urn:microsoft.com/office/officeart/2005/8/layout/cycle1"/>
    <dgm:cxn modelId="{32B0DF75-1B72-4D91-BF32-C2AECB4519F9}" type="presParOf" srcId="{E68D92E5-74FB-464B-9CAA-300D1A301611}" destId="{DFFF3F5F-9CE1-47A6-88CE-104A289F2A3C}" srcOrd="0" destOrd="0" presId="urn:microsoft.com/office/officeart/2005/8/layout/cycle1"/>
    <dgm:cxn modelId="{C3DF700E-5C87-46A7-970D-667503B6368B}" type="presParOf" srcId="{E68D92E5-74FB-464B-9CAA-300D1A301611}" destId="{76DC41E6-8D47-4453-BE00-68C467A90F6F}" srcOrd="1" destOrd="0" presId="urn:microsoft.com/office/officeart/2005/8/layout/cycle1"/>
    <dgm:cxn modelId="{86FF3B30-8DAF-4C33-8BB3-38166257AE2B}" type="presParOf" srcId="{E68D92E5-74FB-464B-9CAA-300D1A301611}" destId="{46D9C2F4-FA99-4251-9E46-5BF723E35E94}" srcOrd="2" destOrd="0" presId="urn:microsoft.com/office/officeart/2005/8/layout/cycle1"/>
    <dgm:cxn modelId="{8A061736-FD9A-4B08-88A9-159A8C68EA08}" type="presParOf" srcId="{E68D92E5-74FB-464B-9CAA-300D1A301611}" destId="{AAD2BACB-FBC8-4F46-8641-C59844910AAB}" srcOrd="3" destOrd="0" presId="urn:microsoft.com/office/officeart/2005/8/layout/cycle1"/>
    <dgm:cxn modelId="{0FDD5D34-C361-4F97-87F1-5D1C2B581A9E}" type="presParOf" srcId="{E68D92E5-74FB-464B-9CAA-300D1A301611}" destId="{06A35FB5-7497-48A0-9161-3991C90778DB}" srcOrd="4" destOrd="0" presId="urn:microsoft.com/office/officeart/2005/8/layout/cycle1"/>
    <dgm:cxn modelId="{2A069A15-F3AA-4BA1-A20B-2447508120D2}" type="presParOf" srcId="{E68D92E5-74FB-464B-9CAA-300D1A301611}" destId="{0A856964-489F-4949-B8BC-F9401C8A50A7}" srcOrd="5" destOrd="0" presId="urn:microsoft.com/office/officeart/2005/8/layout/cycle1"/>
    <dgm:cxn modelId="{21768242-3650-499B-B00B-6B0CA6EE8A5B}" type="presParOf" srcId="{E68D92E5-74FB-464B-9CAA-300D1A301611}" destId="{C50A2DF1-9E5D-4AC3-AB98-8C2DD14BA968}" srcOrd="6" destOrd="0" presId="urn:microsoft.com/office/officeart/2005/8/layout/cycle1"/>
    <dgm:cxn modelId="{B0C4C973-4FCC-4B4C-9A18-2D54E0E21D07}" type="presParOf" srcId="{E68D92E5-74FB-464B-9CAA-300D1A301611}" destId="{8DF32F33-7EA5-4453-BC48-890CE7E1C005}" srcOrd="7" destOrd="0" presId="urn:microsoft.com/office/officeart/2005/8/layout/cycle1"/>
    <dgm:cxn modelId="{9CAFE72F-C1C2-4608-9F29-44ACA96D8D24}" type="presParOf" srcId="{E68D92E5-74FB-464B-9CAA-300D1A301611}" destId="{D499DDC5-6327-469D-AE92-C664316FC910}" srcOrd="8" destOrd="0" presId="urn:microsoft.com/office/officeart/2005/8/layout/cycle1"/>
    <dgm:cxn modelId="{E6C0DD1D-474C-4C8D-81FD-02865B815C38}" type="presParOf" srcId="{E68D92E5-74FB-464B-9CAA-300D1A301611}" destId="{D0FCD339-E0A5-46CE-9FA4-BF06CEE2BD07}" srcOrd="9" destOrd="0" presId="urn:microsoft.com/office/officeart/2005/8/layout/cycle1"/>
    <dgm:cxn modelId="{C9D7F944-0783-47D7-8A9C-A4F7453238C5}" type="presParOf" srcId="{E68D92E5-74FB-464B-9CAA-300D1A301611}" destId="{E673F36B-B516-4DD7-8CD0-D47760A63B56}" srcOrd="10" destOrd="0" presId="urn:microsoft.com/office/officeart/2005/8/layout/cycle1"/>
    <dgm:cxn modelId="{B0C49FC1-719D-4DA8-9BBC-2989B830036B}" type="presParOf" srcId="{E68D92E5-74FB-464B-9CAA-300D1A301611}" destId="{DD007D8F-819F-4596-9E52-99DD86A470A6}" srcOrd="11" destOrd="0" presId="urn:microsoft.com/office/officeart/2005/8/layout/cycle1"/>
    <dgm:cxn modelId="{B94388FA-95A6-452C-9F9D-2EDFE44C8688}" type="presParOf" srcId="{E68D92E5-74FB-464B-9CAA-300D1A301611}" destId="{0B089B0C-BF39-48F8-B076-7A848C4574B4}" srcOrd="12" destOrd="0" presId="urn:microsoft.com/office/officeart/2005/8/layout/cycle1"/>
    <dgm:cxn modelId="{A03E31D7-6DF4-4EA3-8A89-DD63588E3C49}" type="presParOf" srcId="{E68D92E5-74FB-464B-9CAA-300D1A301611}" destId="{9E02C863-6BE8-44AD-BDAD-EE2EF875C5FD}" srcOrd="13" destOrd="0" presId="urn:microsoft.com/office/officeart/2005/8/layout/cycle1"/>
    <dgm:cxn modelId="{F54C2B74-143A-4A00-96F4-C38F41C738F9}" type="presParOf" srcId="{E68D92E5-74FB-464B-9CAA-300D1A301611}" destId="{D85846B9-DFCA-43F2-A2CF-C726CC6BB78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F0B83B8-F1D6-4CD5-B33E-FC128C68ED9F}" type="doc">
      <dgm:prSet loTypeId="urn:microsoft.com/office/officeart/2005/8/layout/process5" loCatId="process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42C1089-07A3-49F3-9691-DBA43E01490F}">
      <dgm:prSet/>
      <dgm:spPr/>
      <dgm:t>
        <a:bodyPr/>
        <a:lstStyle/>
        <a:p>
          <a:r>
            <a:rPr lang="es-MX"/>
            <a:t>Identificación del Riesgo de Corrupción y Soborno Trasnacional (C/ST)</a:t>
          </a:r>
          <a:endParaRPr lang="en-US"/>
        </a:p>
      </dgm:t>
    </dgm:pt>
    <dgm:pt modelId="{5A66000D-E359-4243-B797-E4E1086FF78F}" type="parTrans" cxnId="{FCC99F2A-65A6-4633-9AFD-0F350A31DD16}">
      <dgm:prSet/>
      <dgm:spPr/>
      <dgm:t>
        <a:bodyPr/>
        <a:lstStyle/>
        <a:p>
          <a:endParaRPr lang="en-US"/>
        </a:p>
      </dgm:t>
    </dgm:pt>
    <dgm:pt modelId="{79BDAF38-2821-4C78-921C-5B577EF7FC2F}" type="sibTrans" cxnId="{FCC99F2A-65A6-4633-9AFD-0F350A31DD16}">
      <dgm:prSet/>
      <dgm:spPr/>
      <dgm:t>
        <a:bodyPr/>
        <a:lstStyle/>
        <a:p>
          <a:endParaRPr lang="en-US"/>
        </a:p>
      </dgm:t>
    </dgm:pt>
    <dgm:pt modelId="{D094E9A2-5AEB-41BF-8C3A-02D1BF23CCF4}">
      <dgm:prSet/>
      <dgm:spPr/>
      <dgm:t>
        <a:bodyPr/>
        <a:lstStyle/>
        <a:p>
          <a:r>
            <a:rPr lang="es-MX"/>
            <a:t>Identificación de los Factores de Riesgo C/ST</a:t>
          </a:r>
          <a:endParaRPr lang="en-US"/>
        </a:p>
      </dgm:t>
    </dgm:pt>
    <dgm:pt modelId="{7D4671A7-14D1-4F21-BCE7-F884FA0A054C}" type="parTrans" cxnId="{080DEC6E-C8AA-4AD5-902E-37A36BC7DBA2}">
      <dgm:prSet/>
      <dgm:spPr/>
      <dgm:t>
        <a:bodyPr/>
        <a:lstStyle/>
        <a:p>
          <a:endParaRPr lang="en-US"/>
        </a:p>
      </dgm:t>
    </dgm:pt>
    <dgm:pt modelId="{F722BBE1-3958-4DBE-B376-456C0160D388}" type="sibTrans" cxnId="{080DEC6E-C8AA-4AD5-902E-37A36BC7DBA2}">
      <dgm:prSet/>
      <dgm:spPr/>
      <dgm:t>
        <a:bodyPr/>
        <a:lstStyle/>
        <a:p>
          <a:endParaRPr lang="en-US"/>
        </a:p>
      </dgm:t>
    </dgm:pt>
    <dgm:pt modelId="{1DEFB102-DCA3-495E-9501-89485EB83B9E}">
      <dgm:prSet/>
      <dgm:spPr/>
      <dgm:t>
        <a:bodyPr/>
        <a:lstStyle/>
        <a:p>
          <a:r>
            <a:rPr lang="es-MX"/>
            <a:t>Medición y Evaluación del Riesgo C/ST</a:t>
          </a:r>
          <a:endParaRPr lang="en-US"/>
        </a:p>
      </dgm:t>
    </dgm:pt>
    <dgm:pt modelId="{F1AAED1D-EB55-4916-898E-CF0C7A8EC7E6}" type="parTrans" cxnId="{5E6C9158-8D43-4CF9-A6CC-A9220DBA59AF}">
      <dgm:prSet/>
      <dgm:spPr/>
      <dgm:t>
        <a:bodyPr/>
        <a:lstStyle/>
        <a:p>
          <a:endParaRPr lang="en-US"/>
        </a:p>
      </dgm:t>
    </dgm:pt>
    <dgm:pt modelId="{70E31308-2048-484A-8731-5AE864CF8329}" type="sibTrans" cxnId="{5E6C9158-8D43-4CF9-A6CC-A9220DBA59AF}">
      <dgm:prSet/>
      <dgm:spPr/>
      <dgm:t>
        <a:bodyPr/>
        <a:lstStyle/>
        <a:p>
          <a:endParaRPr lang="en-US"/>
        </a:p>
      </dgm:t>
    </dgm:pt>
    <dgm:pt modelId="{E8984EFC-B6A7-4A7E-BB64-DC00F417AF8C}">
      <dgm:prSet/>
      <dgm:spPr/>
      <dgm:t>
        <a:bodyPr/>
        <a:lstStyle/>
        <a:p>
          <a:r>
            <a:rPr lang="es-MX"/>
            <a:t>Control y Monitoreo de las Políticas de Cumplimiento y PTEE </a:t>
          </a:r>
          <a:endParaRPr lang="en-US"/>
        </a:p>
      </dgm:t>
    </dgm:pt>
    <dgm:pt modelId="{49F1C9EB-86F0-4F76-B494-6E76E48D37BF}" type="parTrans" cxnId="{EE127F4A-1B7C-48BE-9B49-558FFE8F3718}">
      <dgm:prSet/>
      <dgm:spPr/>
      <dgm:t>
        <a:bodyPr/>
        <a:lstStyle/>
        <a:p>
          <a:endParaRPr lang="en-US"/>
        </a:p>
      </dgm:t>
    </dgm:pt>
    <dgm:pt modelId="{6CA55A60-21A0-4561-9EF3-7414D5CF3E5D}" type="sibTrans" cxnId="{EE127F4A-1B7C-48BE-9B49-558FFE8F3718}">
      <dgm:prSet/>
      <dgm:spPr/>
      <dgm:t>
        <a:bodyPr/>
        <a:lstStyle/>
        <a:p>
          <a:endParaRPr lang="en-US"/>
        </a:p>
      </dgm:t>
    </dgm:pt>
    <dgm:pt modelId="{676EFF81-202B-4C0D-92E2-C8A0D173DDCF}" type="pres">
      <dgm:prSet presAssocID="{DF0B83B8-F1D6-4CD5-B33E-FC128C68ED9F}" presName="diagram" presStyleCnt="0">
        <dgm:presLayoutVars>
          <dgm:dir/>
          <dgm:resizeHandles val="exact"/>
        </dgm:presLayoutVars>
      </dgm:prSet>
      <dgm:spPr/>
    </dgm:pt>
    <dgm:pt modelId="{322C524C-9F8A-4472-9877-314C5172DAA0}" type="pres">
      <dgm:prSet presAssocID="{D42C1089-07A3-49F3-9691-DBA43E01490F}" presName="node" presStyleLbl="node1" presStyleIdx="0" presStyleCnt="4">
        <dgm:presLayoutVars>
          <dgm:bulletEnabled val="1"/>
        </dgm:presLayoutVars>
      </dgm:prSet>
      <dgm:spPr/>
    </dgm:pt>
    <dgm:pt modelId="{2D44B642-7377-4B2A-8504-8B3F34DEFB1B}" type="pres">
      <dgm:prSet presAssocID="{79BDAF38-2821-4C78-921C-5B577EF7FC2F}" presName="sibTrans" presStyleLbl="sibTrans2D1" presStyleIdx="0" presStyleCnt="3"/>
      <dgm:spPr/>
    </dgm:pt>
    <dgm:pt modelId="{C3AE13B9-324E-41AD-9267-A7A117FCEB17}" type="pres">
      <dgm:prSet presAssocID="{79BDAF38-2821-4C78-921C-5B577EF7FC2F}" presName="connectorText" presStyleLbl="sibTrans2D1" presStyleIdx="0" presStyleCnt="3"/>
      <dgm:spPr/>
    </dgm:pt>
    <dgm:pt modelId="{73BF5E40-0377-4660-BB10-C60B0C4C7AAA}" type="pres">
      <dgm:prSet presAssocID="{D094E9A2-5AEB-41BF-8C3A-02D1BF23CCF4}" presName="node" presStyleLbl="node1" presStyleIdx="1" presStyleCnt="4">
        <dgm:presLayoutVars>
          <dgm:bulletEnabled val="1"/>
        </dgm:presLayoutVars>
      </dgm:prSet>
      <dgm:spPr/>
    </dgm:pt>
    <dgm:pt modelId="{754FDDA2-9473-4869-BCFD-DBFBDDBDFA9F}" type="pres">
      <dgm:prSet presAssocID="{F722BBE1-3958-4DBE-B376-456C0160D388}" presName="sibTrans" presStyleLbl="sibTrans2D1" presStyleIdx="1" presStyleCnt="3"/>
      <dgm:spPr/>
    </dgm:pt>
    <dgm:pt modelId="{CB3A536A-3DBC-4B88-81AA-0260A4F7F11A}" type="pres">
      <dgm:prSet presAssocID="{F722BBE1-3958-4DBE-B376-456C0160D388}" presName="connectorText" presStyleLbl="sibTrans2D1" presStyleIdx="1" presStyleCnt="3"/>
      <dgm:spPr/>
    </dgm:pt>
    <dgm:pt modelId="{565588DF-A70C-4208-B80D-004B3005844B}" type="pres">
      <dgm:prSet presAssocID="{1DEFB102-DCA3-495E-9501-89485EB83B9E}" presName="node" presStyleLbl="node1" presStyleIdx="2" presStyleCnt="4">
        <dgm:presLayoutVars>
          <dgm:bulletEnabled val="1"/>
        </dgm:presLayoutVars>
      </dgm:prSet>
      <dgm:spPr/>
    </dgm:pt>
    <dgm:pt modelId="{0811F696-208D-4119-BF1C-6C909EAB63B1}" type="pres">
      <dgm:prSet presAssocID="{70E31308-2048-484A-8731-5AE864CF8329}" presName="sibTrans" presStyleLbl="sibTrans2D1" presStyleIdx="2" presStyleCnt="3"/>
      <dgm:spPr/>
    </dgm:pt>
    <dgm:pt modelId="{D11EA655-FD2F-49FF-A2CC-39161847D0D7}" type="pres">
      <dgm:prSet presAssocID="{70E31308-2048-484A-8731-5AE864CF8329}" presName="connectorText" presStyleLbl="sibTrans2D1" presStyleIdx="2" presStyleCnt="3"/>
      <dgm:spPr/>
    </dgm:pt>
    <dgm:pt modelId="{4510850C-6328-4FB0-A253-ECB889B89FE0}" type="pres">
      <dgm:prSet presAssocID="{E8984EFC-B6A7-4A7E-BB64-DC00F417AF8C}" presName="node" presStyleLbl="node1" presStyleIdx="3" presStyleCnt="4">
        <dgm:presLayoutVars>
          <dgm:bulletEnabled val="1"/>
        </dgm:presLayoutVars>
      </dgm:prSet>
      <dgm:spPr/>
    </dgm:pt>
  </dgm:ptLst>
  <dgm:cxnLst>
    <dgm:cxn modelId="{EA1F8A08-FE5C-4A01-B933-F299B70471F3}" type="presOf" srcId="{E8984EFC-B6A7-4A7E-BB64-DC00F417AF8C}" destId="{4510850C-6328-4FB0-A253-ECB889B89FE0}" srcOrd="0" destOrd="0" presId="urn:microsoft.com/office/officeart/2005/8/layout/process5"/>
    <dgm:cxn modelId="{FCC99F2A-65A6-4633-9AFD-0F350A31DD16}" srcId="{DF0B83B8-F1D6-4CD5-B33E-FC128C68ED9F}" destId="{D42C1089-07A3-49F3-9691-DBA43E01490F}" srcOrd="0" destOrd="0" parTransId="{5A66000D-E359-4243-B797-E4E1086FF78F}" sibTransId="{79BDAF38-2821-4C78-921C-5B577EF7FC2F}"/>
    <dgm:cxn modelId="{E56B5063-C2D8-40F1-AAA3-83850DDAF6B9}" type="presOf" srcId="{70E31308-2048-484A-8731-5AE864CF8329}" destId="{D11EA655-FD2F-49FF-A2CC-39161847D0D7}" srcOrd="1" destOrd="0" presId="urn:microsoft.com/office/officeart/2005/8/layout/process5"/>
    <dgm:cxn modelId="{69355C45-4466-49DC-AB45-12B3425F7706}" type="presOf" srcId="{F722BBE1-3958-4DBE-B376-456C0160D388}" destId="{754FDDA2-9473-4869-BCFD-DBFBDDBDFA9F}" srcOrd="0" destOrd="0" presId="urn:microsoft.com/office/officeart/2005/8/layout/process5"/>
    <dgm:cxn modelId="{4E600946-DDBD-4FF4-AE52-CA635E8FF63D}" type="presOf" srcId="{1DEFB102-DCA3-495E-9501-89485EB83B9E}" destId="{565588DF-A70C-4208-B80D-004B3005844B}" srcOrd="0" destOrd="0" presId="urn:microsoft.com/office/officeart/2005/8/layout/process5"/>
    <dgm:cxn modelId="{34E34A48-78A8-48A9-8B37-503A5DAD730D}" type="presOf" srcId="{D094E9A2-5AEB-41BF-8C3A-02D1BF23CCF4}" destId="{73BF5E40-0377-4660-BB10-C60B0C4C7AAA}" srcOrd="0" destOrd="0" presId="urn:microsoft.com/office/officeart/2005/8/layout/process5"/>
    <dgm:cxn modelId="{EE127F4A-1B7C-48BE-9B49-558FFE8F3718}" srcId="{DF0B83B8-F1D6-4CD5-B33E-FC128C68ED9F}" destId="{E8984EFC-B6A7-4A7E-BB64-DC00F417AF8C}" srcOrd="3" destOrd="0" parTransId="{49F1C9EB-86F0-4F76-B494-6E76E48D37BF}" sibTransId="{6CA55A60-21A0-4561-9EF3-7414D5CF3E5D}"/>
    <dgm:cxn modelId="{080DEC6E-C8AA-4AD5-902E-37A36BC7DBA2}" srcId="{DF0B83B8-F1D6-4CD5-B33E-FC128C68ED9F}" destId="{D094E9A2-5AEB-41BF-8C3A-02D1BF23CCF4}" srcOrd="1" destOrd="0" parTransId="{7D4671A7-14D1-4F21-BCE7-F884FA0A054C}" sibTransId="{F722BBE1-3958-4DBE-B376-456C0160D388}"/>
    <dgm:cxn modelId="{5E6C9158-8D43-4CF9-A6CC-A9220DBA59AF}" srcId="{DF0B83B8-F1D6-4CD5-B33E-FC128C68ED9F}" destId="{1DEFB102-DCA3-495E-9501-89485EB83B9E}" srcOrd="2" destOrd="0" parTransId="{F1AAED1D-EB55-4916-898E-CF0C7A8EC7E6}" sibTransId="{70E31308-2048-484A-8731-5AE864CF8329}"/>
    <dgm:cxn modelId="{AE123482-7A65-474C-8C04-93024BF641FF}" type="presOf" srcId="{D42C1089-07A3-49F3-9691-DBA43E01490F}" destId="{322C524C-9F8A-4472-9877-314C5172DAA0}" srcOrd="0" destOrd="0" presId="urn:microsoft.com/office/officeart/2005/8/layout/process5"/>
    <dgm:cxn modelId="{4D75CB88-CE4E-4DDC-A122-FC55B363C120}" type="presOf" srcId="{79BDAF38-2821-4C78-921C-5B577EF7FC2F}" destId="{C3AE13B9-324E-41AD-9267-A7A117FCEB17}" srcOrd="1" destOrd="0" presId="urn:microsoft.com/office/officeart/2005/8/layout/process5"/>
    <dgm:cxn modelId="{56382FC3-B3D1-479E-81F6-AEA5CA6FA325}" type="presOf" srcId="{70E31308-2048-484A-8731-5AE864CF8329}" destId="{0811F696-208D-4119-BF1C-6C909EAB63B1}" srcOrd="0" destOrd="0" presId="urn:microsoft.com/office/officeart/2005/8/layout/process5"/>
    <dgm:cxn modelId="{163B8FC7-E9C9-48B0-BE9F-562780057011}" type="presOf" srcId="{DF0B83B8-F1D6-4CD5-B33E-FC128C68ED9F}" destId="{676EFF81-202B-4C0D-92E2-C8A0D173DDCF}" srcOrd="0" destOrd="0" presId="urn:microsoft.com/office/officeart/2005/8/layout/process5"/>
    <dgm:cxn modelId="{E7102ED8-0D94-4103-AB38-DAAA1AC812CB}" type="presOf" srcId="{F722BBE1-3958-4DBE-B376-456C0160D388}" destId="{CB3A536A-3DBC-4B88-81AA-0260A4F7F11A}" srcOrd="1" destOrd="0" presId="urn:microsoft.com/office/officeart/2005/8/layout/process5"/>
    <dgm:cxn modelId="{09D096F1-C165-42D6-8EA6-3FB924BD3898}" type="presOf" srcId="{79BDAF38-2821-4C78-921C-5B577EF7FC2F}" destId="{2D44B642-7377-4B2A-8504-8B3F34DEFB1B}" srcOrd="0" destOrd="0" presId="urn:microsoft.com/office/officeart/2005/8/layout/process5"/>
    <dgm:cxn modelId="{E6B17A9C-E380-41A8-9B41-664713F342C1}" type="presParOf" srcId="{676EFF81-202B-4C0D-92E2-C8A0D173DDCF}" destId="{322C524C-9F8A-4472-9877-314C5172DAA0}" srcOrd="0" destOrd="0" presId="urn:microsoft.com/office/officeart/2005/8/layout/process5"/>
    <dgm:cxn modelId="{3E2308C0-E599-4DF0-96C4-C8305BD82E70}" type="presParOf" srcId="{676EFF81-202B-4C0D-92E2-C8A0D173DDCF}" destId="{2D44B642-7377-4B2A-8504-8B3F34DEFB1B}" srcOrd="1" destOrd="0" presId="urn:microsoft.com/office/officeart/2005/8/layout/process5"/>
    <dgm:cxn modelId="{9C125FE1-F11D-4CBD-9CD9-56D62A62B382}" type="presParOf" srcId="{2D44B642-7377-4B2A-8504-8B3F34DEFB1B}" destId="{C3AE13B9-324E-41AD-9267-A7A117FCEB17}" srcOrd="0" destOrd="0" presId="urn:microsoft.com/office/officeart/2005/8/layout/process5"/>
    <dgm:cxn modelId="{292F070C-058E-421C-81C0-09940D4A885A}" type="presParOf" srcId="{676EFF81-202B-4C0D-92E2-C8A0D173DDCF}" destId="{73BF5E40-0377-4660-BB10-C60B0C4C7AAA}" srcOrd="2" destOrd="0" presId="urn:microsoft.com/office/officeart/2005/8/layout/process5"/>
    <dgm:cxn modelId="{07679C3D-9185-4814-BD22-F3A8D1C54EC5}" type="presParOf" srcId="{676EFF81-202B-4C0D-92E2-C8A0D173DDCF}" destId="{754FDDA2-9473-4869-BCFD-DBFBDDBDFA9F}" srcOrd="3" destOrd="0" presId="urn:microsoft.com/office/officeart/2005/8/layout/process5"/>
    <dgm:cxn modelId="{0C422C46-5338-42DA-BF9B-DF428BC000A5}" type="presParOf" srcId="{754FDDA2-9473-4869-BCFD-DBFBDDBDFA9F}" destId="{CB3A536A-3DBC-4B88-81AA-0260A4F7F11A}" srcOrd="0" destOrd="0" presId="urn:microsoft.com/office/officeart/2005/8/layout/process5"/>
    <dgm:cxn modelId="{84D8DC96-4042-4E06-BEFB-129D022BC20D}" type="presParOf" srcId="{676EFF81-202B-4C0D-92E2-C8A0D173DDCF}" destId="{565588DF-A70C-4208-B80D-004B3005844B}" srcOrd="4" destOrd="0" presId="urn:microsoft.com/office/officeart/2005/8/layout/process5"/>
    <dgm:cxn modelId="{0E056F98-5C8B-4D6D-AE03-D87FCF9596B8}" type="presParOf" srcId="{676EFF81-202B-4C0D-92E2-C8A0D173DDCF}" destId="{0811F696-208D-4119-BF1C-6C909EAB63B1}" srcOrd="5" destOrd="0" presId="urn:microsoft.com/office/officeart/2005/8/layout/process5"/>
    <dgm:cxn modelId="{9D91AE61-CD90-483E-92B4-8B8B8EB010F0}" type="presParOf" srcId="{0811F696-208D-4119-BF1C-6C909EAB63B1}" destId="{D11EA655-FD2F-49FF-A2CC-39161847D0D7}" srcOrd="0" destOrd="0" presId="urn:microsoft.com/office/officeart/2005/8/layout/process5"/>
    <dgm:cxn modelId="{ECF0AE68-DE6F-4EE6-916D-25E30360B409}" type="presParOf" srcId="{676EFF81-202B-4C0D-92E2-C8A0D173DDCF}" destId="{4510850C-6328-4FB0-A253-ECB889B89FE0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636B080-CD7C-45EA-BAB6-6EA1C79B457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5087FC7-0F62-4467-91EB-E23E02F8E7DF}">
      <dgm:prSet/>
      <dgm:spPr/>
      <dgm:t>
        <a:bodyPr/>
        <a:lstStyle/>
        <a:p>
          <a:r>
            <a:rPr lang="es-MX" dirty="0"/>
            <a:t>Intento de entrega de dadivas para negociar comercialmente con determinado proveedor</a:t>
          </a:r>
          <a:endParaRPr lang="en-US" dirty="0"/>
        </a:p>
      </dgm:t>
    </dgm:pt>
    <dgm:pt modelId="{13643BE0-C629-4AD5-90FD-821D2FA6AA8A}" type="parTrans" cxnId="{B832178D-5DCD-4F98-8C96-7AC715F4085F}">
      <dgm:prSet/>
      <dgm:spPr/>
      <dgm:t>
        <a:bodyPr/>
        <a:lstStyle/>
        <a:p>
          <a:endParaRPr lang="en-US"/>
        </a:p>
      </dgm:t>
    </dgm:pt>
    <dgm:pt modelId="{C49E1621-AE2D-442C-AFE6-ABD3BFFFE754}" type="sibTrans" cxnId="{B832178D-5DCD-4F98-8C96-7AC715F4085F}">
      <dgm:prSet/>
      <dgm:spPr/>
      <dgm:t>
        <a:bodyPr/>
        <a:lstStyle/>
        <a:p>
          <a:endParaRPr lang="en-US"/>
        </a:p>
      </dgm:t>
    </dgm:pt>
    <dgm:pt modelId="{A9DBE99B-A4B7-4911-9CAE-7AD2E16B1119}">
      <dgm:prSet/>
      <dgm:spPr/>
      <dgm:t>
        <a:bodyPr/>
        <a:lstStyle/>
        <a:p>
          <a:r>
            <a:rPr lang="es-MX"/>
            <a:t>Proveedores que no entreguen la información solicitada para la debida diligencia</a:t>
          </a:r>
          <a:endParaRPr lang="en-US"/>
        </a:p>
      </dgm:t>
    </dgm:pt>
    <dgm:pt modelId="{0E3FAF98-2D7D-4FDF-955A-3262C7838FAD}" type="parTrans" cxnId="{8DFCD42A-CE2F-47C9-9406-17BFBDD180DF}">
      <dgm:prSet/>
      <dgm:spPr/>
      <dgm:t>
        <a:bodyPr/>
        <a:lstStyle/>
        <a:p>
          <a:endParaRPr lang="en-US"/>
        </a:p>
      </dgm:t>
    </dgm:pt>
    <dgm:pt modelId="{FCE6DE7A-A02D-464C-B56A-B1A7F4126E87}" type="sibTrans" cxnId="{8DFCD42A-CE2F-47C9-9406-17BFBDD180DF}">
      <dgm:prSet/>
      <dgm:spPr/>
      <dgm:t>
        <a:bodyPr/>
        <a:lstStyle/>
        <a:p>
          <a:endParaRPr lang="en-US"/>
        </a:p>
      </dgm:t>
    </dgm:pt>
    <dgm:pt modelId="{57F8358C-AA8F-4DA3-BD5D-A1812FF04B62}">
      <dgm:prSet/>
      <dgm:spPr/>
      <dgm:t>
        <a:bodyPr/>
        <a:lstStyle/>
        <a:p>
          <a:r>
            <a:rPr lang="es-MX"/>
            <a:t>Proveedores que solicitan cambio de cuenta bancaria inscrita para su pago de servicios prestados </a:t>
          </a:r>
          <a:endParaRPr lang="en-US"/>
        </a:p>
      </dgm:t>
    </dgm:pt>
    <dgm:pt modelId="{62A5A307-F5F2-4E6C-8878-033F9BA52DC1}" type="parTrans" cxnId="{189A8183-B3B0-4575-A7C7-65E06F6908B8}">
      <dgm:prSet/>
      <dgm:spPr/>
      <dgm:t>
        <a:bodyPr/>
        <a:lstStyle/>
        <a:p>
          <a:endParaRPr lang="en-US"/>
        </a:p>
      </dgm:t>
    </dgm:pt>
    <dgm:pt modelId="{30F2F73C-21F8-48EC-AEF6-C3EFF9900534}" type="sibTrans" cxnId="{189A8183-B3B0-4575-A7C7-65E06F6908B8}">
      <dgm:prSet/>
      <dgm:spPr/>
      <dgm:t>
        <a:bodyPr/>
        <a:lstStyle/>
        <a:p>
          <a:endParaRPr lang="en-US"/>
        </a:p>
      </dgm:t>
    </dgm:pt>
    <dgm:pt modelId="{62C4BE56-6017-49C0-BB4E-9BAB90148D88}">
      <dgm:prSet/>
      <dgm:spPr/>
      <dgm:t>
        <a:bodyPr/>
        <a:lstStyle/>
        <a:p>
          <a:r>
            <a:rPr lang="es-MX"/>
            <a:t>Aspirantes a cargos internos en cuyos contactos de referenciación nuca contestan</a:t>
          </a:r>
          <a:endParaRPr lang="en-US"/>
        </a:p>
      </dgm:t>
    </dgm:pt>
    <dgm:pt modelId="{C16ACF47-BE05-4EE5-A24A-0CF9FF498E57}" type="parTrans" cxnId="{B95F9FC8-DB1C-44A5-809B-F8005473F1D9}">
      <dgm:prSet/>
      <dgm:spPr/>
      <dgm:t>
        <a:bodyPr/>
        <a:lstStyle/>
        <a:p>
          <a:endParaRPr lang="en-US"/>
        </a:p>
      </dgm:t>
    </dgm:pt>
    <dgm:pt modelId="{B046C05B-A5FB-4C09-AF96-B83C2022ED24}" type="sibTrans" cxnId="{B95F9FC8-DB1C-44A5-809B-F8005473F1D9}">
      <dgm:prSet/>
      <dgm:spPr/>
      <dgm:t>
        <a:bodyPr/>
        <a:lstStyle/>
        <a:p>
          <a:endParaRPr lang="en-US"/>
        </a:p>
      </dgm:t>
    </dgm:pt>
    <dgm:pt modelId="{3292CB9A-F5F1-46A9-86EE-AF955CE0DF57}">
      <dgm:prSet/>
      <dgm:spPr/>
      <dgm:t>
        <a:bodyPr/>
        <a:lstStyle/>
        <a:p>
          <a:r>
            <a:rPr lang="es-MX"/>
            <a:t>Colaboradores con prendas que se comercialización en tienda pero no hay claridad del proceso de pago</a:t>
          </a:r>
          <a:endParaRPr lang="en-US"/>
        </a:p>
      </dgm:t>
    </dgm:pt>
    <dgm:pt modelId="{2A6114B1-95FD-4682-AC1C-0480A710BB6F}" type="parTrans" cxnId="{225D43F1-1739-429D-8AE1-433D6205DC00}">
      <dgm:prSet/>
      <dgm:spPr/>
      <dgm:t>
        <a:bodyPr/>
        <a:lstStyle/>
        <a:p>
          <a:endParaRPr lang="en-US"/>
        </a:p>
      </dgm:t>
    </dgm:pt>
    <dgm:pt modelId="{955E8B6E-CDCF-4BA9-A3D2-2E71397139EB}" type="sibTrans" cxnId="{225D43F1-1739-429D-8AE1-433D6205DC00}">
      <dgm:prSet/>
      <dgm:spPr/>
      <dgm:t>
        <a:bodyPr/>
        <a:lstStyle/>
        <a:p>
          <a:endParaRPr lang="en-US"/>
        </a:p>
      </dgm:t>
    </dgm:pt>
    <dgm:pt modelId="{D48772DA-10FA-4DD0-BD66-CC563583A2A7}">
      <dgm:prSet/>
      <dgm:spPr/>
      <dgm:t>
        <a:bodyPr/>
        <a:lstStyle/>
        <a:p>
          <a:r>
            <a:rPr lang="es-MX"/>
            <a:t>Constantes descuadres de caja</a:t>
          </a:r>
          <a:endParaRPr lang="en-US"/>
        </a:p>
      </dgm:t>
    </dgm:pt>
    <dgm:pt modelId="{FC384CF2-D79D-4F49-A5CA-5EB7434DC88E}" type="parTrans" cxnId="{E8D453CC-CF51-446B-A046-24A08AB9BFCB}">
      <dgm:prSet/>
      <dgm:spPr/>
      <dgm:t>
        <a:bodyPr/>
        <a:lstStyle/>
        <a:p>
          <a:endParaRPr lang="en-US"/>
        </a:p>
      </dgm:t>
    </dgm:pt>
    <dgm:pt modelId="{4E6707F8-9C15-4991-A62B-FEB15788A994}" type="sibTrans" cxnId="{E8D453CC-CF51-446B-A046-24A08AB9BFCB}">
      <dgm:prSet/>
      <dgm:spPr/>
      <dgm:t>
        <a:bodyPr/>
        <a:lstStyle/>
        <a:p>
          <a:endParaRPr lang="en-US"/>
        </a:p>
      </dgm:t>
    </dgm:pt>
    <dgm:pt modelId="{F9AD1DD9-3ED6-4F3E-BE8E-D1D4BE130045}">
      <dgm:prSet/>
      <dgm:spPr/>
      <dgm:t>
        <a:bodyPr/>
        <a:lstStyle/>
        <a:p>
          <a:r>
            <a:rPr lang="es-MX"/>
            <a:t>Incremento de activos sin justificación</a:t>
          </a:r>
          <a:endParaRPr lang="en-US"/>
        </a:p>
      </dgm:t>
    </dgm:pt>
    <dgm:pt modelId="{C1F6E161-51BC-4F6A-BCCE-332D705CCA67}" type="parTrans" cxnId="{DEC9A207-35B4-4AAC-AFA1-404C434C17CE}">
      <dgm:prSet/>
      <dgm:spPr/>
      <dgm:t>
        <a:bodyPr/>
        <a:lstStyle/>
        <a:p>
          <a:endParaRPr lang="en-US"/>
        </a:p>
      </dgm:t>
    </dgm:pt>
    <dgm:pt modelId="{A931F0CE-E67D-48D9-90EE-BC45BAD79E5F}" type="sibTrans" cxnId="{DEC9A207-35B4-4AAC-AFA1-404C434C17CE}">
      <dgm:prSet/>
      <dgm:spPr/>
      <dgm:t>
        <a:bodyPr/>
        <a:lstStyle/>
        <a:p>
          <a:endParaRPr lang="en-US"/>
        </a:p>
      </dgm:t>
    </dgm:pt>
    <dgm:pt modelId="{3E61A52D-2C07-415A-B477-3620D846D0B5}">
      <dgm:prSet/>
      <dgm:spPr/>
      <dgm:t>
        <a:bodyPr/>
        <a:lstStyle/>
        <a:p>
          <a:r>
            <a:rPr lang="es-MX"/>
            <a:t>Constantes descuadres de inventario</a:t>
          </a:r>
          <a:endParaRPr lang="en-US"/>
        </a:p>
      </dgm:t>
    </dgm:pt>
    <dgm:pt modelId="{5D12848D-F58B-4703-B5B5-89481AD42F41}" type="parTrans" cxnId="{594A9536-2CCA-43BB-8389-96A4B9D6AF59}">
      <dgm:prSet/>
      <dgm:spPr/>
      <dgm:t>
        <a:bodyPr/>
        <a:lstStyle/>
        <a:p>
          <a:endParaRPr lang="en-US"/>
        </a:p>
      </dgm:t>
    </dgm:pt>
    <dgm:pt modelId="{2EF56AE5-D1C0-4DBB-9817-48936441277D}" type="sibTrans" cxnId="{594A9536-2CCA-43BB-8389-96A4B9D6AF59}">
      <dgm:prSet/>
      <dgm:spPr/>
      <dgm:t>
        <a:bodyPr/>
        <a:lstStyle/>
        <a:p>
          <a:endParaRPr lang="en-US"/>
        </a:p>
      </dgm:t>
    </dgm:pt>
    <dgm:pt modelId="{A53B7802-3C68-4A51-91D5-DCCD88FACCC9}" type="pres">
      <dgm:prSet presAssocID="{D636B080-CD7C-45EA-BAB6-6EA1C79B4577}" presName="linear" presStyleCnt="0">
        <dgm:presLayoutVars>
          <dgm:animLvl val="lvl"/>
          <dgm:resizeHandles val="exact"/>
        </dgm:presLayoutVars>
      </dgm:prSet>
      <dgm:spPr/>
    </dgm:pt>
    <dgm:pt modelId="{074EA14D-8964-4C8B-A25E-D83493C2232F}" type="pres">
      <dgm:prSet presAssocID="{45087FC7-0F62-4467-91EB-E23E02F8E7DF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5765D302-1B15-4248-A212-07378CB4885F}" type="pres">
      <dgm:prSet presAssocID="{C49E1621-AE2D-442C-AFE6-ABD3BFFFE754}" presName="spacer" presStyleCnt="0"/>
      <dgm:spPr/>
    </dgm:pt>
    <dgm:pt modelId="{86A61F97-8BD6-4D9C-80F7-D6B8BF260B6D}" type="pres">
      <dgm:prSet presAssocID="{A9DBE99B-A4B7-4911-9CAE-7AD2E16B1119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AC2CBBFC-A80E-4396-B1EC-888E570DF7C9}" type="pres">
      <dgm:prSet presAssocID="{FCE6DE7A-A02D-464C-B56A-B1A7F4126E87}" presName="spacer" presStyleCnt="0"/>
      <dgm:spPr/>
    </dgm:pt>
    <dgm:pt modelId="{0846563B-E5B3-4BC5-AF7D-6152BCE2F4F7}" type="pres">
      <dgm:prSet presAssocID="{57F8358C-AA8F-4DA3-BD5D-A1812FF04B62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00FFC557-4C60-41B3-B9A5-78DF7991A55E}" type="pres">
      <dgm:prSet presAssocID="{30F2F73C-21F8-48EC-AEF6-C3EFF9900534}" presName="spacer" presStyleCnt="0"/>
      <dgm:spPr/>
    </dgm:pt>
    <dgm:pt modelId="{E2C015FD-E023-415A-A33A-4AF7D3A471F1}" type="pres">
      <dgm:prSet presAssocID="{62C4BE56-6017-49C0-BB4E-9BAB90148D88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AB833E72-416D-48AC-9605-1612A0004F46}" type="pres">
      <dgm:prSet presAssocID="{B046C05B-A5FB-4C09-AF96-B83C2022ED24}" presName="spacer" presStyleCnt="0"/>
      <dgm:spPr/>
    </dgm:pt>
    <dgm:pt modelId="{D13ACE7B-7955-4D36-A652-416FBE2BFDE2}" type="pres">
      <dgm:prSet presAssocID="{3292CB9A-F5F1-46A9-86EE-AF955CE0DF57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EC12EA90-D0C2-4E62-860D-E80277E1DB54}" type="pres">
      <dgm:prSet presAssocID="{955E8B6E-CDCF-4BA9-A3D2-2E71397139EB}" presName="spacer" presStyleCnt="0"/>
      <dgm:spPr/>
    </dgm:pt>
    <dgm:pt modelId="{B51BC912-4549-4D45-BA80-3DED65CED3C8}" type="pres">
      <dgm:prSet presAssocID="{D48772DA-10FA-4DD0-BD66-CC563583A2A7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63A7D0DB-C76E-41D8-93B7-04573E978515}" type="pres">
      <dgm:prSet presAssocID="{4E6707F8-9C15-4991-A62B-FEB15788A994}" presName="spacer" presStyleCnt="0"/>
      <dgm:spPr/>
    </dgm:pt>
    <dgm:pt modelId="{382A3CCE-1D37-4BB3-976A-37D7393238D2}" type="pres">
      <dgm:prSet presAssocID="{F9AD1DD9-3ED6-4F3E-BE8E-D1D4BE130045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D13C2EA8-495A-498C-858A-4EF04501B833}" type="pres">
      <dgm:prSet presAssocID="{A931F0CE-E67D-48D9-90EE-BC45BAD79E5F}" presName="spacer" presStyleCnt="0"/>
      <dgm:spPr/>
    </dgm:pt>
    <dgm:pt modelId="{68DD06A0-5EDA-4610-8537-B7C13A3449CA}" type="pres">
      <dgm:prSet presAssocID="{3E61A52D-2C07-415A-B477-3620D846D0B5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DEC9A207-35B4-4AAC-AFA1-404C434C17CE}" srcId="{D636B080-CD7C-45EA-BAB6-6EA1C79B4577}" destId="{F9AD1DD9-3ED6-4F3E-BE8E-D1D4BE130045}" srcOrd="6" destOrd="0" parTransId="{C1F6E161-51BC-4F6A-BCCE-332D705CCA67}" sibTransId="{A931F0CE-E67D-48D9-90EE-BC45BAD79E5F}"/>
    <dgm:cxn modelId="{4ECC860C-C351-4028-9EDB-AD3B2AB6A049}" type="presOf" srcId="{57F8358C-AA8F-4DA3-BD5D-A1812FF04B62}" destId="{0846563B-E5B3-4BC5-AF7D-6152BCE2F4F7}" srcOrd="0" destOrd="0" presId="urn:microsoft.com/office/officeart/2005/8/layout/vList2"/>
    <dgm:cxn modelId="{8DFCD42A-CE2F-47C9-9406-17BFBDD180DF}" srcId="{D636B080-CD7C-45EA-BAB6-6EA1C79B4577}" destId="{A9DBE99B-A4B7-4911-9CAE-7AD2E16B1119}" srcOrd="1" destOrd="0" parTransId="{0E3FAF98-2D7D-4FDF-955A-3262C7838FAD}" sibTransId="{FCE6DE7A-A02D-464C-B56A-B1A7F4126E87}"/>
    <dgm:cxn modelId="{594A9536-2CCA-43BB-8389-96A4B9D6AF59}" srcId="{D636B080-CD7C-45EA-BAB6-6EA1C79B4577}" destId="{3E61A52D-2C07-415A-B477-3620D846D0B5}" srcOrd="7" destOrd="0" parTransId="{5D12848D-F58B-4703-B5B5-89481AD42F41}" sibTransId="{2EF56AE5-D1C0-4DBB-9817-48936441277D}"/>
    <dgm:cxn modelId="{5356DB71-D683-4A46-80C9-6D5E5699E71C}" type="presOf" srcId="{3E61A52D-2C07-415A-B477-3620D846D0B5}" destId="{68DD06A0-5EDA-4610-8537-B7C13A3449CA}" srcOrd="0" destOrd="0" presId="urn:microsoft.com/office/officeart/2005/8/layout/vList2"/>
    <dgm:cxn modelId="{5B102A53-8800-453A-956E-A958D0493075}" type="presOf" srcId="{3292CB9A-F5F1-46A9-86EE-AF955CE0DF57}" destId="{D13ACE7B-7955-4D36-A652-416FBE2BFDE2}" srcOrd="0" destOrd="0" presId="urn:microsoft.com/office/officeart/2005/8/layout/vList2"/>
    <dgm:cxn modelId="{189A8183-B3B0-4575-A7C7-65E06F6908B8}" srcId="{D636B080-CD7C-45EA-BAB6-6EA1C79B4577}" destId="{57F8358C-AA8F-4DA3-BD5D-A1812FF04B62}" srcOrd="2" destOrd="0" parTransId="{62A5A307-F5F2-4E6C-8878-033F9BA52DC1}" sibTransId="{30F2F73C-21F8-48EC-AEF6-C3EFF9900534}"/>
    <dgm:cxn modelId="{B832178D-5DCD-4F98-8C96-7AC715F4085F}" srcId="{D636B080-CD7C-45EA-BAB6-6EA1C79B4577}" destId="{45087FC7-0F62-4467-91EB-E23E02F8E7DF}" srcOrd="0" destOrd="0" parTransId="{13643BE0-C629-4AD5-90FD-821D2FA6AA8A}" sibTransId="{C49E1621-AE2D-442C-AFE6-ABD3BFFFE754}"/>
    <dgm:cxn modelId="{FF0285B0-D116-4FAA-B802-B0149AB86C09}" type="presOf" srcId="{62C4BE56-6017-49C0-BB4E-9BAB90148D88}" destId="{E2C015FD-E023-415A-A33A-4AF7D3A471F1}" srcOrd="0" destOrd="0" presId="urn:microsoft.com/office/officeart/2005/8/layout/vList2"/>
    <dgm:cxn modelId="{5FE4A0B1-D5DC-456A-A4E5-FD4A182B0F2F}" type="presOf" srcId="{F9AD1DD9-3ED6-4F3E-BE8E-D1D4BE130045}" destId="{382A3CCE-1D37-4BB3-976A-37D7393238D2}" srcOrd="0" destOrd="0" presId="urn:microsoft.com/office/officeart/2005/8/layout/vList2"/>
    <dgm:cxn modelId="{784F12B7-E02B-4BAC-8845-216BABA3E091}" type="presOf" srcId="{D636B080-CD7C-45EA-BAB6-6EA1C79B4577}" destId="{A53B7802-3C68-4A51-91D5-DCCD88FACCC9}" srcOrd="0" destOrd="0" presId="urn:microsoft.com/office/officeart/2005/8/layout/vList2"/>
    <dgm:cxn modelId="{F92A45C4-43CF-4D5B-AD72-B2FF11DAE8EC}" type="presOf" srcId="{A9DBE99B-A4B7-4911-9CAE-7AD2E16B1119}" destId="{86A61F97-8BD6-4D9C-80F7-D6B8BF260B6D}" srcOrd="0" destOrd="0" presId="urn:microsoft.com/office/officeart/2005/8/layout/vList2"/>
    <dgm:cxn modelId="{B95F9FC8-DB1C-44A5-809B-F8005473F1D9}" srcId="{D636B080-CD7C-45EA-BAB6-6EA1C79B4577}" destId="{62C4BE56-6017-49C0-BB4E-9BAB90148D88}" srcOrd="3" destOrd="0" parTransId="{C16ACF47-BE05-4EE5-A24A-0CF9FF498E57}" sibTransId="{B046C05B-A5FB-4C09-AF96-B83C2022ED24}"/>
    <dgm:cxn modelId="{E8D453CC-CF51-446B-A046-24A08AB9BFCB}" srcId="{D636B080-CD7C-45EA-BAB6-6EA1C79B4577}" destId="{D48772DA-10FA-4DD0-BD66-CC563583A2A7}" srcOrd="5" destOrd="0" parTransId="{FC384CF2-D79D-4F49-A5CA-5EB7434DC88E}" sibTransId="{4E6707F8-9C15-4991-A62B-FEB15788A994}"/>
    <dgm:cxn modelId="{690500E7-9516-4A85-99CE-F8E0133300F3}" type="presOf" srcId="{45087FC7-0F62-4467-91EB-E23E02F8E7DF}" destId="{074EA14D-8964-4C8B-A25E-D83493C2232F}" srcOrd="0" destOrd="0" presId="urn:microsoft.com/office/officeart/2005/8/layout/vList2"/>
    <dgm:cxn modelId="{225D43F1-1739-429D-8AE1-433D6205DC00}" srcId="{D636B080-CD7C-45EA-BAB6-6EA1C79B4577}" destId="{3292CB9A-F5F1-46A9-86EE-AF955CE0DF57}" srcOrd="4" destOrd="0" parTransId="{2A6114B1-95FD-4682-AC1C-0480A710BB6F}" sibTransId="{955E8B6E-CDCF-4BA9-A3D2-2E71397139EB}"/>
    <dgm:cxn modelId="{781710F3-1F71-4E90-984A-0260DCB9F8CC}" type="presOf" srcId="{D48772DA-10FA-4DD0-BD66-CC563583A2A7}" destId="{B51BC912-4549-4D45-BA80-3DED65CED3C8}" srcOrd="0" destOrd="0" presId="urn:microsoft.com/office/officeart/2005/8/layout/vList2"/>
    <dgm:cxn modelId="{39DE66E0-D9F1-4811-BADD-215CC215EF56}" type="presParOf" srcId="{A53B7802-3C68-4A51-91D5-DCCD88FACCC9}" destId="{074EA14D-8964-4C8B-A25E-D83493C2232F}" srcOrd="0" destOrd="0" presId="urn:microsoft.com/office/officeart/2005/8/layout/vList2"/>
    <dgm:cxn modelId="{BD710B04-4C11-4B53-BCB3-AA13EECF7137}" type="presParOf" srcId="{A53B7802-3C68-4A51-91D5-DCCD88FACCC9}" destId="{5765D302-1B15-4248-A212-07378CB4885F}" srcOrd="1" destOrd="0" presId="urn:microsoft.com/office/officeart/2005/8/layout/vList2"/>
    <dgm:cxn modelId="{6B6F9F00-BF71-4963-9910-B63A35351B67}" type="presParOf" srcId="{A53B7802-3C68-4A51-91D5-DCCD88FACCC9}" destId="{86A61F97-8BD6-4D9C-80F7-D6B8BF260B6D}" srcOrd="2" destOrd="0" presId="urn:microsoft.com/office/officeart/2005/8/layout/vList2"/>
    <dgm:cxn modelId="{D3D675F8-B6CE-4D07-9408-CAD51E9BC5A4}" type="presParOf" srcId="{A53B7802-3C68-4A51-91D5-DCCD88FACCC9}" destId="{AC2CBBFC-A80E-4396-B1EC-888E570DF7C9}" srcOrd="3" destOrd="0" presId="urn:microsoft.com/office/officeart/2005/8/layout/vList2"/>
    <dgm:cxn modelId="{70980693-98DE-4215-BB03-161CC5B71BFB}" type="presParOf" srcId="{A53B7802-3C68-4A51-91D5-DCCD88FACCC9}" destId="{0846563B-E5B3-4BC5-AF7D-6152BCE2F4F7}" srcOrd="4" destOrd="0" presId="urn:microsoft.com/office/officeart/2005/8/layout/vList2"/>
    <dgm:cxn modelId="{8DA5FA10-9059-4009-B536-CE590FA960A9}" type="presParOf" srcId="{A53B7802-3C68-4A51-91D5-DCCD88FACCC9}" destId="{00FFC557-4C60-41B3-B9A5-78DF7991A55E}" srcOrd="5" destOrd="0" presId="urn:microsoft.com/office/officeart/2005/8/layout/vList2"/>
    <dgm:cxn modelId="{9E1ADD13-6208-4B96-A403-4DE53DDCBDD6}" type="presParOf" srcId="{A53B7802-3C68-4A51-91D5-DCCD88FACCC9}" destId="{E2C015FD-E023-415A-A33A-4AF7D3A471F1}" srcOrd="6" destOrd="0" presId="urn:microsoft.com/office/officeart/2005/8/layout/vList2"/>
    <dgm:cxn modelId="{9243CEB0-94A5-46A9-B7D1-EC41DF8FA6CA}" type="presParOf" srcId="{A53B7802-3C68-4A51-91D5-DCCD88FACCC9}" destId="{AB833E72-416D-48AC-9605-1612A0004F46}" srcOrd="7" destOrd="0" presId="urn:microsoft.com/office/officeart/2005/8/layout/vList2"/>
    <dgm:cxn modelId="{5211DCD3-CC04-4FE8-BA52-756963A92F9E}" type="presParOf" srcId="{A53B7802-3C68-4A51-91D5-DCCD88FACCC9}" destId="{D13ACE7B-7955-4D36-A652-416FBE2BFDE2}" srcOrd="8" destOrd="0" presId="urn:microsoft.com/office/officeart/2005/8/layout/vList2"/>
    <dgm:cxn modelId="{0D1A6A19-BA02-4B48-91CE-D1C975C474F2}" type="presParOf" srcId="{A53B7802-3C68-4A51-91D5-DCCD88FACCC9}" destId="{EC12EA90-D0C2-4E62-860D-E80277E1DB54}" srcOrd="9" destOrd="0" presId="urn:microsoft.com/office/officeart/2005/8/layout/vList2"/>
    <dgm:cxn modelId="{E8E34C80-5F81-4C79-9BBC-DE5E0FC37D3B}" type="presParOf" srcId="{A53B7802-3C68-4A51-91D5-DCCD88FACCC9}" destId="{B51BC912-4549-4D45-BA80-3DED65CED3C8}" srcOrd="10" destOrd="0" presId="urn:microsoft.com/office/officeart/2005/8/layout/vList2"/>
    <dgm:cxn modelId="{43C128A2-E3CD-4961-84D1-98951ACA380C}" type="presParOf" srcId="{A53B7802-3C68-4A51-91D5-DCCD88FACCC9}" destId="{63A7D0DB-C76E-41D8-93B7-04573E978515}" srcOrd="11" destOrd="0" presId="urn:microsoft.com/office/officeart/2005/8/layout/vList2"/>
    <dgm:cxn modelId="{5F49F826-4D5F-4331-B1A9-6E8C603A7731}" type="presParOf" srcId="{A53B7802-3C68-4A51-91D5-DCCD88FACCC9}" destId="{382A3CCE-1D37-4BB3-976A-37D7393238D2}" srcOrd="12" destOrd="0" presId="urn:microsoft.com/office/officeart/2005/8/layout/vList2"/>
    <dgm:cxn modelId="{FB2EC53F-1119-4CB3-9E20-1E783EBF0DC1}" type="presParOf" srcId="{A53B7802-3C68-4A51-91D5-DCCD88FACCC9}" destId="{D13C2EA8-495A-498C-858A-4EF04501B833}" srcOrd="13" destOrd="0" presId="urn:microsoft.com/office/officeart/2005/8/layout/vList2"/>
    <dgm:cxn modelId="{E170FA6F-13C5-4497-B07C-04CE22003E8A}" type="presParOf" srcId="{A53B7802-3C68-4A51-91D5-DCCD88FACCC9}" destId="{68DD06A0-5EDA-4610-8537-B7C13A3449CA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FDC1E87-105C-4AB5-B018-B6E5E3986600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A8C332-5586-4C9A-8007-5F3D01EA4F6E}">
      <dgm:prSet/>
      <dgm:spPr/>
      <dgm:t>
        <a:bodyPr/>
        <a:lstStyle/>
        <a:p>
          <a:r>
            <a:rPr lang="it-IT" dirty="0"/>
            <a:t>MA-CI-02 Manual de Sagrilaft V2</a:t>
          </a:r>
          <a:endParaRPr lang="en-US" dirty="0"/>
        </a:p>
      </dgm:t>
    </dgm:pt>
    <dgm:pt modelId="{F24820C5-D2AA-48D4-A939-BA1A509620A0}" type="parTrans" cxnId="{CD1E1F08-E69A-40F7-A788-AEE3B76D75FA}">
      <dgm:prSet/>
      <dgm:spPr/>
      <dgm:t>
        <a:bodyPr/>
        <a:lstStyle/>
        <a:p>
          <a:endParaRPr lang="en-US"/>
        </a:p>
      </dgm:t>
    </dgm:pt>
    <dgm:pt modelId="{F759E513-0708-4101-A8FD-5547ABA93435}" type="sibTrans" cxnId="{CD1E1F08-E69A-40F7-A788-AEE3B76D75FA}">
      <dgm:prSet/>
      <dgm:spPr/>
      <dgm:t>
        <a:bodyPr/>
        <a:lstStyle/>
        <a:p>
          <a:endParaRPr lang="en-US"/>
        </a:p>
      </dgm:t>
    </dgm:pt>
    <dgm:pt modelId="{2F6A24A4-3327-45DE-A862-5517C20CDE86}">
      <dgm:prSet/>
      <dgm:spPr/>
      <dgm:t>
        <a:bodyPr/>
        <a:lstStyle/>
        <a:p>
          <a:r>
            <a:rPr lang="es-CO"/>
            <a:t>PR-CI-02 Procedimiento Debida Diligencia V2</a:t>
          </a:r>
          <a:endParaRPr lang="en-US"/>
        </a:p>
      </dgm:t>
    </dgm:pt>
    <dgm:pt modelId="{DB26CA10-57B2-4F7A-B868-D610078A6302}" type="parTrans" cxnId="{F403A481-879D-4C01-BA11-A618D89D29B8}">
      <dgm:prSet/>
      <dgm:spPr/>
      <dgm:t>
        <a:bodyPr/>
        <a:lstStyle/>
        <a:p>
          <a:endParaRPr lang="en-US"/>
        </a:p>
      </dgm:t>
    </dgm:pt>
    <dgm:pt modelId="{52E7C11B-DC93-474C-8273-3F5469DC4242}" type="sibTrans" cxnId="{F403A481-879D-4C01-BA11-A618D89D29B8}">
      <dgm:prSet/>
      <dgm:spPr/>
      <dgm:t>
        <a:bodyPr/>
        <a:lstStyle/>
        <a:p>
          <a:endParaRPr lang="en-US"/>
        </a:p>
      </dgm:t>
    </dgm:pt>
    <dgm:pt modelId="{A5869A3D-F01B-4D65-81A2-7099749C37B8}">
      <dgm:prSet/>
      <dgm:spPr/>
      <dgm:t>
        <a:bodyPr/>
        <a:lstStyle/>
        <a:p>
          <a:r>
            <a:rPr lang="it-IT" dirty="0"/>
            <a:t>DA-TH-01 Programa de Transparencia y Etica Empresarial V2</a:t>
          </a:r>
          <a:endParaRPr lang="en-US" dirty="0"/>
        </a:p>
      </dgm:t>
    </dgm:pt>
    <dgm:pt modelId="{DD9BEB66-D47A-4298-8F12-042C3E058132}" type="parTrans" cxnId="{E47386C6-D673-4450-8CE3-F69D0C876CFC}">
      <dgm:prSet/>
      <dgm:spPr/>
      <dgm:t>
        <a:bodyPr/>
        <a:lstStyle/>
        <a:p>
          <a:endParaRPr lang="en-US"/>
        </a:p>
      </dgm:t>
    </dgm:pt>
    <dgm:pt modelId="{0C67FEB9-CC2F-4AB8-94F9-46928F6EA398}" type="sibTrans" cxnId="{E47386C6-D673-4450-8CE3-F69D0C876CFC}">
      <dgm:prSet/>
      <dgm:spPr/>
      <dgm:t>
        <a:bodyPr/>
        <a:lstStyle/>
        <a:p>
          <a:endParaRPr lang="en-US"/>
        </a:p>
      </dgm:t>
    </dgm:pt>
    <dgm:pt modelId="{FAAE492E-9FEB-4FCA-8BE7-7280D9D584DE}">
      <dgm:prSet/>
      <dgm:spPr/>
      <dgm:t>
        <a:bodyPr/>
        <a:lstStyle/>
        <a:p>
          <a:r>
            <a:rPr lang="es-MX" dirty="0"/>
            <a:t>FT-CI-11 Formato Declaración Origen de Fondos Persona Natural y Jurídica – </a:t>
          </a:r>
          <a:r>
            <a:rPr lang="es-MX" b="1" dirty="0"/>
            <a:t>Aplica en Tiendas</a:t>
          </a:r>
          <a:endParaRPr lang="en-US" b="1" dirty="0"/>
        </a:p>
      </dgm:t>
    </dgm:pt>
    <dgm:pt modelId="{198D8164-284C-49EF-AC95-29056AAFE94B}" type="parTrans" cxnId="{B0D04F89-BDD5-4679-8591-1272E78F91C1}">
      <dgm:prSet/>
      <dgm:spPr/>
      <dgm:t>
        <a:bodyPr/>
        <a:lstStyle/>
        <a:p>
          <a:endParaRPr lang="en-US"/>
        </a:p>
      </dgm:t>
    </dgm:pt>
    <dgm:pt modelId="{A9E63C48-5C60-4F3A-B454-F534DBD7C008}" type="sibTrans" cxnId="{B0D04F89-BDD5-4679-8591-1272E78F91C1}">
      <dgm:prSet/>
      <dgm:spPr/>
      <dgm:t>
        <a:bodyPr/>
        <a:lstStyle/>
        <a:p>
          <a:endParaRPr lang="en-US"/>
        </a:p>
      </dgm:t>
    </dgm:pt>
    <dgm:pt modelId="{E5D6BBBE-2890-4DF4-99D0-C8E90ACD3E3C}">
      <dgm:prSet/>
      <dgm:spPr/>
      <dgm:t>
        <a:bodyPr/>
        <a:lstStyle/>
        <a:p>
          <a:r>
            <a:rPr lang="es-CO" dirty="0"/>
            <a:t>FT-CI-14 Formato Planilla Transaccional - </a:t>
          </a:r>
          <a:r>
            <a:rPr lang="es-MX" b="1" dirty="0"/>
            <a:t>Aplica en Tiendas</a:t>
          </a:r>
          <a:endParaRPr lang="en-US" b="1" dirty="0"/>
        </a:p>
      </dgm:t>
    </dgm:pt>
    <dgm:pt modelId="{221BC124-14AB-4210-B479-A736A146105F}" type="parTrans" cxnId="{BE26A905-9713-4306-8EDB-C218C942D5DF}">
      <dgm:prSet/>
      <dgm:spPr/>
      <dgm:t>
        <a:bodyPr/>
        <a:lstStyle/>
        <a:p>
          <a:endParaRPr lang="en-US"/>
        </a:p>
      </dgm:t>
    </dgm:pt>
    <dgm:pt modelId="{487D0FAE-EA0C-472D-B939-7A9187DE1080}" type="sibTrans" cxnId="{BE26A905-9713-4306-8EDB-C218C942D5DF}">
      <dgm:prSet/>
      <dgm:spPr/>
      <dgm:t>
        <a:bodyPr/>
        <a:lstStyle/>
        <a:p>
          <a:endParaRPr lang="en-US"/>
        </a:p>
      </dgm:t>
    </dgm:pt>
    <dgm:pt modelId="{DAA17301-8735-4918-AFC0-EAB022303F94}">
      <dgm:prSet/>
      <dgm:spPr/>
      <dgm:t>
        <a:bodyPr/>
        <a:lstStyle/>
        <a:p>
          <a:r>
            <a:rPr lang="es-MX"/>
            <a:t>FT-CI-16 Formato de Debida Diligencia Vinculación Contrapartes</a:t>
          </a:r>
          <a:endParaRPr lang="en-US"/>
        </a:p>
      </dgm:t>
    </dgm:pt>
    <dgm:pt modelId="{3E8F5AA9-4555-4444-8068-02DC6E55B961}" type="parTrans" cxnId="{0A3D88A8-DC22-4F39-9FFC-4D33A071C792}">
      <dgm:prSet/>
      <dgm:spPr/>
      <dgm:t>
        <a:bodyPr/>
        <a:lstStyle/>
        <a:p>
          <a:endParaRPr lang="en-US"/>
        </a:p>
      </dgm:t>
    </dgm:pt>
    <dgm:pt modelId="{666D063B-82F9-48C5-A8A1-5A491D2EEE29}" type="sibTrans" cxnId="{0A3D88A8-DC22-4F39-9FFC-4D33A071C792}">
      <dgm:prSet/>
      <dgm:spPr/>
      <dgm:t>
        <a:bodyPr/>
        <a:lstStyle/>
        <a:p>
          <a:endParaRPr lang="en-US"/>
        </a:p>
      </dgm:t>
    </dgm:pt>
    <dgm:pt modelId="{C17DDE47-9A8F-49F3-8D12-A6EDFC8162B9}">
      <dgm:prSet/>
      <dgm:spPr/>
      <dgm:t>
        <a:bodyPr/>
        <a:lstStyle/>
        <a:p>
          <a:r>
            <a:rPr lang="es-MX"/>
            <a:t>FT-CI-15 Formato conocimiento para persona expuesta políticamente (PEP) V1</a:t>
          </a:r>
          <a:endParaRPr lang="en-US"/>
        </a:p>
      </dgm:t>
    </dgm:pt>
    <dgm:pt modelId="{572900A2-79D4-457B-81A4-2B4F6AB3C93B}" type="parTrans" cxnId="{25641D17-1E83-499F-BC2B-F0FB62A8AF62}">
      <dgm:prSet/>
      <dgm:spPr/>
      <dgm:t>
        <a:bodyPr/>
        <a:lstStyle/>
        <a:p>
          <a:endParaRPr lang="en-US"/>
        </a:p>
      </dgm:t>
    </dgm:pt>
    <dgm:pt modelId="{1EF424B6-394E-4AD4-87BC-4E4331865703}" type="sibTrans" cxnId="{25641D17-1E83-499F-BC2B-F0FB62A8AF62}">
      <dgm:prSet/>
      <dgm:spPr/>
      <dgm:t>
        <a:bodyPr/>
        <a:lstStyle/>
        <a:p>
          <a:endParaRPr lang="en-US"/>
        </a:p>
      </dgm:t>
    </dgm:pt>
    <dgm:pt modelId="{4F5142C5-19C3-43ED-99E3-378F5E7B3977}">
      <dgm:prSet/>
      <dgm:spPr/>
      <dgm:t>
        <a:bodyPr/>
        <a:lstStyle/>
        <a:p>
          <a:r>
            <a:rPr lang="es-MX"/>
            <a:t>FT-CI-13 Formato Declaración de no Entrega de Composición Accionaria</a:t>
          </a:r>
          <a:endParaRPr lang="en-US"/>
        </a:p>
      </dgm:t>
    </dgm:pt>
    <dgm:pt modelId="{F3B76B07-DFBD-4F46-A062-8FE6C3FE9544}" type="parTrans" cxnId="{DAA11F5F-F710-48B7-AA6B-F9CCCBF1CE30}">
      <dgm:prSet/>
      <dgm:spPr/>
      <dgm:t>
        <a:bodyPr/>
        <a:lstStyle/>
        <a:p>
          <a:endParaRPr lang="en-US"/>
        </a:p>
      </dgm:t>
    </dgm:pt>
    <dgm:pt modelId="{2CA6BB59-760D-4834-AB3F-33855BFAB145}" type="sibTrans" cxnId="{DAA11F5F-F710-48B7-AA6B-F9CCCBF1CE30}">
      <dgm:prSet/>
      <dgm:spPr/>
      <dgm:t>
        <a:bodyPr/>
        <a:lstStyle/>
        <a:p>
          <a:endParaRPr lang="en-US"/>
        </a:p>
      </dgm:t>
    </dgm:pt>
    <dgm:pt modelId="{9724B517-233D-4C88-AD21-494283BD733C}">
      <dgm:prSet/>
      <dgm:spPr/>
      <dgm:t>
        <a:bodyPr/>
        <a:lstStyle/>
        <a:p>
          <a:r>
            <a:rPr lang="es-MX"/>
            <a:t>FT-CI-12 Formato Entidades Sin Animo de Lucro - SAGRILAFT V1</a:t>
          </a:r>
          <a:endParaRPr lang="en-US"/>
        </a:p>
      </dgm:t>
    </dgm:pt>
    <dgm:pt modelId="{07CB2F11-5CCD-440F-8EAC-383A13E06068}" type="parTrans" cxnId="{AABA35D7-19B0-4AFF-AD9C-FEA795808AB6}">
      <dgm:prSet/>
      <dgm:spPr/>
      <dgm:t>
        <a:bodyPr/>
        <a:lstStyle/>
        <a:p>
          <a:endParaRPr lang="en-US"/>
        </a:p>
      </dgm:t>
    </dgm:pt>
    <dgm:pt modelId="{D1D7BC1D-2AD1-4124-A818-5DE9AB21AEF9}" type="sibTrans" cxnId="{AABA35D7-19B0-4AFF-AD9C-FEA795808AB6}">
      <dgm:prSet/>
      <dgm:spPr/>
      <dgm:t>
        <a:bodyPr/>
        <a:lstStyle/>
        <a:p>
          <a:endParaRPr lang="en-US"/>
        </a:p>
      </dgm:t>
    </dgm:pt>
    <dgm:pt modelId="{5C1DC1FB-3928-43A4-9C89-22E70A0A31E5}">
      <dgm:prSet/>
      <dgm:spPr/>
      <dgm:t>
        <a:bodyPr/>
        <a:lstStyle/>
        <a:p>
          <a:r>
            <a:rPr lang="es-CO"/>
            <a:t>FT-CI-18</a:t>
          </a:r>
          <a:r>
            <a:rPr lang="it-IT"/>
            <a:t> Formato Matriz de Riesgos</a:t>
          </a:r>
          <a:endParaRPr lang="en-US"/>
        </a:p>
      </dgm:t>
    </dgm:pt>
    <dgm:pt modelId="{790D694A-6A39-4E99-A5D6-078B1FAEF2AD}" type="parTrans" cxnId="{95B7F117-E9A9-42DA-99FF-62AAF1A5EC45}">
      <dgm:prSet/>
      <dgm:spPr/>
      <dgm:t>
        <a:bodyPr/>
        <a:lstStyle/>
        <a:p>
          <a:endParaRPr lang="en-US"/>
        </a:p>
      </dgm:t>
    </dgm:pt>
    <dgm:pt modelId="{E12C854D-133F-40EE-B97F-55A8DA3052BD}" type="sibTrans" cxnId="{95B7F117-E9A9-42DA-99FF-62AAF1A5EC45}">
      <dgm:prSet/>
      <dgm:spPr/>
      <dgm:t>
        <a:bodyPr/>
        <a:lstStyle/>
        <a:p>
          <a:endParaRPr lang="en-US"/>
        </a:p>
      </dgm:t>
    </dgm:pt>
    <dgm:pt modelId="{F2EBDAE1-17B4-4308-881F-2A89940F6445}" type="pres">
      <dgm:prSet presAssocID="{1FDC1E87-105C-4AB5-B018-B6E5E3986600}" presName="vert0" presStyleCnt="0">
        <dgm:presLayoutVars>
          <dgm:dir/>
          <dgm:animOne val="branch"/>
          <dgm:animLvl val="lvl"/>
        </dgm:presLayoutVars>
      </dgm:prSet>
      <dgm:spPr/>
    </dgm:pt>
    <dgm:pt modelId="{65A3CAEA-4284-4FA4-892D-B38D45BAB249}" type="pres">
      <dgm:prSet presAssocID="{20A8C332-5586-4C9A-8007-5F3D01EA4F6E}" presName="thickLine" presStyleLbl="alignNode1" presStyleIdx="0" presStyleCnt="10"/>
      <dgm:spPr/>
    </dgm:pt>
    <dgm:pt modelId="{1A59B43B-5FAE-4F5C-9520-FD051272E44E}" type="pres">
      <dgm:prSet presAssocID="{20A8C332-5586-4C9A-8007-5F3D01EA4F6E}" presName="horz1" presStyleCnt="0"/>
      <dgm:spPr/>
    </dgm:pt>
    <dgm:pt modelId="{1F430790-4E04-4392-9F42-81C387A3A417}" type="pres">
      <dgm:prSet presAssocID="{20A8C332-5586-4C9A-8007-5F3D01EA4F6E}" presName="tx1" presStyleLbl="revTx" presStyleIdx="0" presStyleCnt="10"/>
      <dgm:spPr/>
    </dgm:pt>
    <dgm:pt modelId="{7416E8F2-96AC-42E6-9F68-3825DBBE87BF}" type="pres">
      <dgm:prSet presAssocID="{20A8C332-5586-4C9A-8007-5F3D01EA4F6E}" presName="vert1" presStyleCnt="0"/>
      <dgm:spPr/>
    </dgm:pt>
    <dgm:pt modelId="{945837E8-FB9B-4B67-888D-7C341C166EFF}" type="pres">
      <dgm:prSet presAssocID="{2F6A24A4-3327-45DE-A862-5517C20CDE86}" presName="thickLine" presStyleLbl="alignNode1" presStyleIdx="1" presStyleCnt="10"/>
      <dgm:spPr/>
    </dgm:pt>
    <dgm:pt modelId="{604D4F04-9616-4AB3-9754-EDD803234559}" type="pres">
      <dgm:prSet presAssocID="{2F6A24A4-3327-45DE-A862-5517C20CDE86}" presName="horz1" presStyleCnt="0"/>
      <dgm:spPr/>
    </dgm:pt>
    <dgm:pt modelId="{E0983740-5427-45D3-B5DE-B1CCC20B22E0}" type="pres">
      <dgm:prSet presAssocID="{2F6A24A4-3327-45DE-A862-5517C20CDE86}" presName="tx1" presStyleLbl="revTx" presStyleIdx="1" presStyleCnt="10"/>
      <dgm:spPr/>
    </dgm:pt>
    <dgm:pt modelId="{0D7CDD6B-6103-4BBF-9261-3D00238F07AF}" type="pres">
      <dgm:prSet presAssocID="{2F6A24A4-3327-45DE-A862-5517C20CDE86}" presName="vert1" presStyleCnt="0"/>
      <dgm:spPr/>
    </dgm:pt>
    <dgm:pt modelId="{7F07D6BB-0427-46FD-A0A9-E7070BAA3A80}" type="pres">
      <dgm:prSet presAssocID="{A5869A3D-F01B-4D65-81A2-7099749C37B8}" presName="thickLine" presStyleLbl="alignNode1" presStyleIdx="2" presStyleCnt="10"/>
      <dgm:spPr/>
    </dgm:pt>
    <dgm:pt modelId="{9BB11A7F-5D8F-4622-AB8A-CDEDF0FB1422}" type="pres">
      <dgm:prSet presAssocID="{A5869A3D-F01B-4D65-81A2-7099749C37B8}" presName="horz1" presStyleCnt="0"/>
      <dgm:spPr/>
    </dgm:pt>
    <dgm:pt modelId="{1AAEA9DE-759E-4B2E-AA4D-3F62D66057F2}" type="pres">
      <dgm:prSet presAssocID="{A5869A3D-F01B-4D65-81A2-7099749C37B8}" presName="tx1" presStyleLbl="revTx" presStyleIdx="2" presStyleCnt="10"/>
      <dgm:spPr/>
    </dgm:pt>
    <dgm:pt modelId="{0A7BB260-66B9-4F34-B22E-08BBB7734987}" type="pres">
      <dgm:prSet presAssocID="{A5869A3D-F01B-4D65-81A2-7099749C37B8}" presName="vert1" presStyleCnt="0"/>
      <dgm:spPr/>
    </dgm:pt>
    <dgm:pt modelId="{0FA2CCA0-F90E-49D1-92CE-916CF101315D}" type="pres">
      <dgm:prSet presAssocID="{FAAE492E-9FEB-4FCA-8BE7-7280D9D584DE}" presName="thickLine" presStyleLbl="alignNode1" presStyleIdx="3" presStyleCnt="10"/>
      <dgm:spPr/>
    </dgm:pt>
    <dgm:pt modelId="{C6B9E170-F8A0-495F-A52C-5BCB79623992}" type="pres">
      <dgm:prSet presAssocID="{FAAE492E-9FEB-4FCA-8BE7-7280D9D584DE}" presName="horz1" presStyleCnt="0"/>
      <dgm:spPr/>
    </dgm:pt>
    <dgm:pt modelId="{B09B58D6-B77D-4608-B3A2-FE66DDADC66A}" type="pres">
      <dgm:prSet presAssocID="{FAAE492E-9FEB-4FCA-8BE7-7280D9D584DE}" presName="tx1" presStyleLbl="revTx" presStyleIdx="3" presStyleCnt="10"/>
      <dgm:spPr/>
    </dgm:pt>
    <dgm:pt modelId="{AEF8A35C-4389-4802-9636-ADE24A557A4B}" type="pres">
      <dgm:prSet presAssocID="{FAAE492E-9FEB-4FCA-8BE7-7280D9D584DE}" presName="vert1" presStyleCnt="0"/>
      <dgm:spPr/>
    </dgm:pt>
    <dgm:pt modelId="{16A7C21A-D699-43DC-8C26-F16143CA3DCF}" type="pres">
      <dgm:prSet presAssocID="{E5D6BBBE-2890-4DF4-99D0-C8E90ACD3E3C}" presName="thickLine" presStyleLbl="alignNode1" presStyleIdx="4" presStyleCnt="10"/>
      <dgm:spPr/>
    </dgm:pt>
    <dgm:pt modelId="{AA5232EB-A9F1-46D6-BEFA-6F542AA4F6B7}" type="pres">
      <dgm:prSet presAssocID="{E5D6BBBE-2890-4DF4-99D0-C8E90ACD3E3C}" presName="horz1" presStyleCnt="0"/>
      <dgm:spPr/>
    </dgm:pt>
    <dgm:pt modelId="{0EE3A26D-CA69-40E5-8089-F9689B516C24}" type="pres">
      <dgm:prSet presAssocID="{E5D6BBBE-2890-4DF4-99D0-C8E90ACD3E3C}" presName="tx1" presStyleLbl="revTx" presStyleIdx="4" presStyleCnt="10"/>
      <dgm:spPr/>
    </dgm:pt>
    <dgm:pt modelId="{8CD9B108-07FE-44C4-BD04-9D8C757638BE}" type="pres">
      <dgm:prSet presAssocID="{E5D6BBBE-2890-4DF4-99D0-C8E90ACD3E3C}" presName="vert1" presStyleCnt="0"/>
      <dgm:spPr/>
    </dgm:pt>
    <dgm:pt modelId="{CBEAE07B-FD20-41CF-B082-1A731E861BFE}" type="pres">
      <dgm:prSet presAssocID="{DAA17301-8735-4918-AFC0-EAB022303F94}" presName="thickLine" presStyleLbl="alignNode1" presStyleIdx="5" presStyleCnt="10"/>
      <dgm:spPr/>
    </dgm:pt>
    <dgm:pt modelId="{E33CB6D0-BDF0-4154-84D2-30A9F17A79E8}" type="pres">
      <dgm:prSet presAssocID="{DAA17301-8735-4918-AFC0-EAB022303F94}" presName="horz1" presStyleCnt="0"/>
      <dgm:spPr/>
    </dgm:pt>
    <dgm:pt modelId="{14E1AFC7-7828-41A1-85C6-93E66F4B403E}" type="pres">
      <dgm:prSet presAssocID="{DAA17301-8735-4918-AFC0-EAB022303F94}" presName="tx1" presStyleLbl="revTx" presStyleIdx="5" presStyleCnt="10"/>
      <dgm:spPr/>
    </dgm:pt>
    <dgm:pt modelId="{B4C2619A-5A66-4DED-88B0-E4BE3640B023}" type="pres">
      <dgm:prSet presAssocID="{DAA17301-8735-4918-AFC0-EAB022303F94}" presName="vert1" presStyleCnt="0"/>
      <dgm:spPr/>
    </dgm:pt>
    <dgm:pt modelId="{CC430760-FA40-4F71-AC88-A53BA757FB17}" type="pres">
      <dgm:prSet presAssocID="{C17DDE47-9A8F-49F3-8D12-A6EDFC8162B9}" presName="thickLine" presStyleLbl="alignNode1" presStyleIdx="6" presStyleCnt="10"/>
      <dgm:spPr/>
    </dgm:pt>
    <dgm:pt modelId="{F9ED401B-A159-4991-8CD1-60BBB024DDF0}" type="pres">
      <dgm:prSet presAssocID="{C17DDE47-9A8F-49F3-8D12-A6EDFC8162B9}" presName="horz1" presStyleCnt="0"/>
      <dgm:spPr/>
    </dgm:pt>
    <dgm:pt modelId="{D503382E-8346-4B41-A9A2-781738B611A8}" type="pres">
      <dgm:prSet presAssocID="{C17DDE47-9A8F-49F3-8D12-A6EDFC8162B9}" presName="tx1" presStyleLbl="revTx" presStyleIdx="6" presStyleCnt="10"/>
      <dgm:spPr/>
    </dgm:pt>
    <dgm:pt modelId="{57F0BF24-B496-48DD-8849-DAF10291040F}" type="pres">
      <dgm:prSet presAssocID="{C17DDE47-9A8F-49F3-8D12-A6EDFC8162B9}" presName="vert1" presStyleCnt="0"/>
      <dgm:spPr/>
    </dgm:pt>
    <dgm:pt modelId="{EE2C6F59-4E44-4E3F-A6CB-A3C430171E80}" type="pres">
      <dgm:prSet presAssocID="{4F5142C5-19C3-43ED-99E3-378F5E7B3977}" presName="thickLine" presStyleLbl="alignNode1" presStyleIdx="7" presStyleCnt="10"/>
      <dgm:spPr/>
    </dgm:pt>
    <dgm:pt modelId="{8B777723-9BBA-47D1-B2CF-8F9786909D97}" type="pres">
      <dgm:prSet presAssocID="{4F5142C5-19C3-43ED-99E3-378F5E7B3977}" presName="horz1" presStyleCnt="0"/>
      <dgm:spPr/>
    </dgm:pt>
    <dgm:pt modelId="{993C9273-9684-4A1D-9224-AF774577E455}" type="pres">
      <dgm:prSet presAssocID="{4F5142C5-19C3-43ED-99E3-378F5E7B3977}" presName="tx1" presStyleLbl="revTx" presStyleIdx="7" presStyleCnt="10"/>
      <dgm:spPr/>
    </dgm:pt>
    <dgm:pt modelId="{AAAD1E9A-D731-4D47-98DE-C88F1E0BD071}" type="pres">
      <dgm:prSet presAssocID="{4F5142C5-19C3-43ED-99E3-378F5E7B3977}" presName="vert1" presStyleCnt="0"/>
      <dgm:spPr/>
    </dgm:pt>
    <dgm:pt modelId="{AAF09075-E826-44D1-B3ED-4BC54EF88D64}" type="pres">
      <dgm:prSet presAssocID="{9724B517-233D-4C88-AD21-494283BD733C}" presName="thickLine" presStyleLbl="alignNode1" presStyleIdx="8" presStyleCnt="10"/>
      <dgm:spPr/>
    </dgm:pt>
    <dgm:pt modelId="{D93CCAD2-EE23-48FC-ACBF-00B6BBFB3E10}" type="pres">
      <dgm:prSet presAssocID="{9724B517-233D-4C88-AD21-494283BD733C}" presName="horz1" presStyleCnt="0"/>
      <dgm:spPr/>
    </dgm:pt>
    <dgm:pt modelId="{1518124B-6E78-4D3A-85EA-9EB79FA3C05F}" type="pres">
      <dgm:prSet presAssocID="{9724B517-233D-4C88-AD21-494283BD733C}" presName="tx1" presStyleLbl="revTx" presStyleIdx="8" presStyleCnt="10"/>
      <dgm:spPr/>
    </dgm:pt>
    <dgm:pt modelId="{2C8706A9-7140-4C37-89A9-3E72D5B371F4}" type="pres">
      <dgm:prSet presAssocID="{9724B517-233D-4C88-AD21-494283BD733C}" presName="vert1" presStyleCnt="0"/>
      <dgm:spPr/>
    </dgm:pt>
    <dgm:pt modelId="{9EBA443E-D9B9-4796-BBF3-5CFC9481FD21}" type="pres">
      <dgm:prSet presAssocID="{5C1DC1FB-3928-43A4-9C89-22E70A0A31E5}" presName="thickLine" presStyleLbl="alignNode1" presStyleIdx="9" presStyleCnt="10"/>
      <dgm:spPr/>
    </dgm:pt>
    <dgm:pt modelId="{98649B57-8AFA-4934-B2CF-DDCBE0AEF8E8}" type="pres">
      <dgm:prSet presAssocID="{5C1DC1FB-3928-43A4-9C89-22E70A0A31E5}" presName="horz1" presStyleCnt="0"/>
      <dgm:spPr/>
    </dgm:pt>
    <dgm:pt modelId="{5605D2F1-4164-427B-AEDE-22A7979095FE}" type="pres">
      <dgm:prSet presAssocID="{5C1DC1FB-3928-43A4-9C89-22E70A0A31E5}" presName="tx1" presStyleLbl="revTx" presStyleIdx="9" presStyleCnt="10"/>
      <dgm:spPr/>
    </dgm:pt>
    <dgm:pt modelId="{B301F660-3B6A-4DE9-8F3A-7D190E9C5B5D}" type="pres">
      <dgm:prSet presAssocID="{5C1DC1FB-3928-43A4-9C89-22E70A0A31E5}" presName="vert1" presStyleCnt="0"/>
      <dgm:spPr/>
    </dgm:pt>
  </dgm:ptLst>
  <dgm:cxnLst>
    <dgm:cxn modelId="{BE26A905-9713-4306-8EDB-C218C942D5DF}" srcId="{1FDC1E87-105C-4AB5-B018-B6E5E3986600}" destId="{E5D6BBBE-2890-4DF4-99D0-C8E90ACD3E3C}" srcOrd="4" destOrd="0" parTransId="{221BC124-14AB-4210-B479-A736A146105F}" sibTransId="{487D0FAE-EA0C-472D-B939-7A9187DE1080}"/>
    <dgm:cxn modelId="{CD1E1F08-E69A-40F7-A788-AEE3B76D75FA}" srcId="{1FDC1E87-105C-4AB5-B018-B6E5E3986600}" destId="{20A8C332-5586-4C9A-8007-5F3D01EA4F6E}" srcOrd="0" destOrd="0" parTransId="{F24820C5-D2AA-48D4-A939-BA1A509620A0}" sibTransId="{F759E513-0708-4101-A8FD-5547ABA93435}"/>
    <dgm:cxn modelId="{3822320B-57DB-4836-A8EE-DBBDC70F5787}" type="presOf" srcId="{5C1DC1FB-3928-43A4-9C89-22E70A0A31E5}" destId="{5605D2F1-4164-427B-AEDE-22A7979095FE}" srcOrd="0" destOrd="0" presId="urn:microsoft.com/office/officeart/2008/layout/LinedList"/>
    <dgm:cxn modelId="{25641D17-1E83-499F-BC2B-F0FB62A8AF62}" srcId="{1FDC1E87-105C-4AB5-B018-B6E5E3986600}" destId="{C17DDE47-9A8F-49F3-8D12-A6EDFC8162B9}" srcOrd="6" destOrd="0" parTransId="{572900A2-79D4-457B-81A4-2B4F6AB3C93B}" sibTransId="{1EF424B6-394E-4AD4-87BC-4E4331865703}"/>
    <dgm:cxn modelId="{95B7F117-E9A9-42DA-99FF-62AAF1A5EC45}" srcId="{1FDC1E87-105C-4AB5-B018-B6E5E3986600}" destId="{5C1DC1FB-3928-43A4-9C89-22E70A0A31E5}" srcOrd="9" destOrd="0" parTransId="{790D694A-6A39-4E99-A5D6-078B1FAEF2AD}" sibTransId="{E12C854D-133F-40EE-B97F-55A8DA3052BD}"/>
    <dgm:cxn modelId="{1E0AF928-2566-4724-A197-3753AF9FDE3F}" type="presOf" srcId="{DAA17301-8735-4918-AFC0-EAB022303F94}" destId="{14E1AFC7-7828-41A1-85C6-93E66F4B403E}" srcOrd="0" destOrd="0" presId="urn:microsoft.com/office/officeart/2008/layout/LinedList"/>
    <dgm:cxn modelId="{20FF6629-937F-4255-B51C-407B95CD1D24}" type="presOf" srcId="{A5869A3D-F01B-4D65-81A2-7099749C37B8}" destId="{1AAEA9DE-759E-4B2E-AA4D-3F62D66057F2}" srcOrd="0" destOrd="0" presId="urn:microsoft.com/office/officeart/2008/layout/LinedList"/>
    <dgm:cxn modelId="{DAA11F5F-F710-48B7-AA6B-F9CCCBF1CE30}" srcId="{1FDC1E87-105C-4AB5-B018-B6E5E3986600}" destId="{4F5142C5-19C3-43ED-99E3-378F5E7B3977}" srcOrd="7" destOrd="0" parTransId="{F3B76B07-DFBD-4F46-A062-8FE6C3FE9544}" sibTransId="{2CA6BB59-760D-4834-AB3F-33855BFAB145}"/>
    <dgm:cxn modelId="{2328B16F-7540-4CC5-AFB2-5C2E842B8D03}" type="presOf" srcId="{9724B517-233D-4C88-AD21-494283BD733C}" destId="{1518124B-6E78-4D3A-85EA-9EB79FA3C05F}" srcOrd="0" destOrd="0" presId="urn:microsoft.com/office/officeart/2008/layout/LinedList"/>
    <dgm:cxn modelId="{B972407C-1A37-43D1-B990-426845DA69F5}" type="presOf" srcId="{FAAE492E-9FEB-4FCA-8BE7-7280D9D584DE}" destId="{B09B58D6-B77D-4608-B3A2-FE66DDADC66A}" srcOrd="0" destOrd="0" presId="urn:microsoft.com/office/officeart/2008/layout/LinedList"/>
    <dgm:cxn modelId="{F403A481-879D-4C01-BA11-A618D89D29B8}" srcId="{1FDC1E87-105C-4AB5-B018-B6E5E3986600}" destId="{2F6A24A4-3327-45DE-A862-5517C20CDE86}" srcOrd="1" destOrd="0" parTransId="{DB26CA10-57B2-4F7A-B868-D610078A6302}" sibTransId="{52E7C11B-DC93-474C-8273-3F5469DC4242}"/>
    <dgm:cxn modelId="{B0D04F89-BDD5-4679-8591-1272E78F91C1}" srcId="{1FDC1E87-105C-4AB5-B018-B6E5E3986600}" destId="{FAAE492E-9FEB-4FCA-8BE7-7280D9D584DE}" srcOrd="3" destOrd="0" parTransId="{198D8164-284C-49EF-AC95-29056AAFE94B}" sibTransId="{A9E63C48-5C60-4F3A-B454-F534DBD7C008}"/>
    <dgm:cxn modelId="{0F39FE9D-CA4A-4A30-A199-33A07E2D27D1}" type="presOf" srcId="{20A8C332-5586-4C9A-8007-5F3D01EA4F6E}" destId="{1F430790-4E04-4392-9F42-81C387A3A417}" srcOrd="0" destOrd="0" presId="urn:microsoft.com/office/officeart/2008/layout/LinedList"/>
    <dgm:cxn modelId="{556B6EA7-9134-4011-8046-F8FEB30F2CA3}" type="presOf" srcId="{4F5142C5-19C3-43ED-99E3-378F5E7B3977}" destId="{993C9273-9684-4A1D-9224-AF774577E455}" srcOrd="0" destOrd="0" presId="urn:microsoft.com/office/officeart/2008/layout/LinedList"/>
    <dgm:cxn modelId="{0A3D88A8-DC22-4F39-9FFC-4D33A071C792}" srcId="{1FDC1E87-105C-4AB5-B018-B6E5E3986600}" destId="{DAA17301-8735-4918-AFC0-EAB022303F94}" srcOrd="5" destOrd="0" parTransId="{3E8F5AA9-4555-4444-8068-02DC6E55B961}" sibTransId="{666D063B-82F9-48C5-A8A1-5A491D2EEE29}"/>
    <dgm:cxn modelId="{67EE7CC1-0EA2-4D4F-8DB4-D7992D4AC1A5}" type="presOf" srcId="{1FDC1E87-105C-4AB5-B018-B6E5E3986600}" destId="{F2EBDAE1-17B4-4308-881F-2A89940F6445}" srcOrd="0" destOrd="0" presId="urn:microsoft.com/office/officeart/2008/layout/LinedList"/>
    <dgm:cxn modelId="{E47386C6-D673-4450-8CE3-F69D0C876CFC}" srcId="{1FDC1E87-105C-4AB5-B018-B6E5E3986600}" destId="{A5869A3D-F01B-4D65-81A2-7099749C37B8}" srcOrd="2" destOrd="0" parTransId="{DD9BEB66-D47A-4298-8F12-042C3E058132}" sibTransId="{0C67FEB9-CC2F-4AB8-94F9-46928F6EA398}"/>
    <dgm:cxn modelId="{AABA35D7-19B0-4AFF-AD9C-FEA795808AB6}" srcId="{1FDC1E87-105C-4AB5-B018-B6E5E3986600}" destId="{9724B517-233D-4C88-AD21-494283BD733C}" srcOrd="8" destOrd="0" parTransId="{07CB2F11-5CCD-440F-8EAC-383A13E06068}" sibTransId="{D1D7BC1D-2AD1-4124-A818-5DE9AB21AEF9}"/>
    <dgm:cxn modelId="{3F0E6FD9-63DF-4614-B540-361A88045D4A}" type="presOf" srcId="{2F6A24A4-3327-45DE-A862-5517C20CDE86}" destId="{E0983740-5427-45D3-B5DE-B1CCC20B22E0}" srcOrd="0" destOrd="0" presId="urn:microsoft.com/office/officeart/2008/layout/LinedList"/>
    <dgm:cxn modelId="{A8AB5CDF-7295-4268-AC18-69EE819BC838}" type="presOf" srcId="{C17DDE47-9A8F-49F3-8D12-A6EDFC8162B9}" destId="{D503382E-8346-4B41-A9A2-781738B611A8}" srcOrd="0" destOrd="0" presId="urn:microsoft.com/office/officeart/2008/layout/LinedList"/>
    <dgm:cxn modelId="{318591F3-F226-4A46-94AB-EABBB0B58D75}" type="presOf" srcId="{E5D6BBBE-2890-4DF4-99D0-C8E90ACD3E3C}" destId="{0EE3A26D-CA69-40E5-8089-F9689B516C24}" srcOrd="0" destOrd="0" presId="urn:microsoft.com/office/officeart/2008/layout/LinedList"/>
    <dgm:cxn modelId="{253B9963-9FE4-4F7A-AA99-23AB39C9FD88}" type="presParOf" srcId="{F2EBDAE1-17B4-4308-881F-2A89940F6445}" destId="{65A3CAEA-4284-4FA4-892D-B38D45BAB249}" srcOrd="0" destOrd="0" presId="urn:microsoft.com/office/officeart/2008/layout/LinedList"/>
    <dgm:cxn modelId="{2CD725AD-9557-49BC-BE1D-A4E7A5083CD5}" type="presParOf" srcId="{F2EBDAE1-17B4-4308-881F-2A89940F6445}" destId="{1A59B43B-5FAE-4F5C-9520-FD051272E44E}" srcOrd="1" destOrd="0" presId="urn:microsoft.com/office/officeart/2008/layout/LinedList"/>
    <dgm:cxn modelId="{F5537E2A-2D06-474A-A0BD-3BC5BE5B3A77}" type="presParOf" srcId="{1A59B43B-5FAE-4F5C-9520-FD051272E44E}" destId="{1F430790-4E04-4392-9F42-81C387A3A417}" srcOrd="0" destOrd="0" presId="urn:microsoft.com/office/officeart/2008/layout/LinedList"/>
    <dgm:cxn modelId="{8A37D54B-662D-443D-B11A-1A25A7A7BA57}" type="presParOf" srcId="{1A59B43B-5FAE-4F5C-9520-FD051272E44E}" destId="{7416E8F2-96AC-42E6-9F68-3825DBBE87BF}" srcOrd="1" destOrd="0" presId="urn:microsoft.com/office/officeart/2008/layout/LinedList"/>
    <dgm:cxn modelId="{0EA5CB9B-3FE9-4638-BDCD-C61C5845EECA}" type="presParOf" srcId="{F2EBDAE1-17B4-4308-881F-2A89940F6445}" destId="{945837E8-FB9B-4B67-888D-7C341C166EFF}" srcOrd="2" destOrd="0" presId="urn:microsoft.com/office/officeart/2008/layout/LinedList"/>
    <dgm:cxn modelId="{BD831694-6713-452B-BD0E-1D5C3B68B5A1}" type="presParOf" srcId="{F2EBDAE1-17B4-4308-881F-2A89940F6445}" destId="{604D4F04-9616-4AB3-9754-EDD803234559}" srcOrd="3" destOrd="0" presId="urn:microsoft.com/office/officeart/2008/layout/LinedList"/>
    <dgm:cxn modelId="{5CF43679-07E6-49EF-9FE7-20FE4A755495}" type="presParOf" srcId="{604D4F04-9616-4AB3-9754-EDD803234559}" destId="{E0983740-5427-45D3-B5DE-B1CCC20B22E0}" srcOrd="0" destOrd="0" presId="urn:microsoft.com/office/officeart/2008/layout/LinedList"/>
    <dgm:cxn modelId="{F96F7DFD-60E8-4B8A-A9E9-B14C52A74D5F}" type="presParOf" srcId="{604D4F04-9616-4AB3-9754-EDD803234559}" destId="{0D7CDD6B-6103-4BBF-9261-3D00238F07AF}" srcOrd="1" destOrd="0" presId="urn:microsoft.com/office/officeart/2008/layout/LinedList"/>
    <dgm:cxn modelId="{9F721563-CA44-4F0B-8221-DF73B5387295}" type="presParOf" srcId="{F2EBDAE1-17B4-4308-881F-2A89940F6445}" destId="{7F07D6BB-0427-46FD-A0A9-E7070BAA3A80}" srcOrd="4" destOrd="0" presId="urn:microsoft.com/office/officeart/2008/layout/LinedList"/>
    <dgm:cxn modelId="{A42D4959-866C-4E0F-A30B-16178D60EF38}" type="presParOf" srcId="{F2EBDAE1-17B4-4308-881F-2A89940F6445}" destId="{9BB11A7F-5D8F-4622-AB8A-CDEDF0FB1422}" srcOrd="5" destOrd="0" presId="urn:microsoft.com/office/officeart/2008/layout/LinedList"/>
    <dgm:cxn modelId="{1277BAA8-88F6-4ABB-97FC-FB740D2B2305}" type="presParOf" srcId="{9BB11A7F-5D8F-4622-AB8A-CDEDF0FB1422}" destId="{1AAEA9DE-759E-4B2E-AA4D-3F62D66057F2}" srcOrd="0" destOrd="0" presId="urn:microsoft.com/office/officeart/2008/layout/LinedList"/>
    <dgm:cxn modelId="{8590B52F-2542-43B3-82AE-5DB908FE6586}" type="presParOf" srcId="{9BB11A7F-5D8F-4622-AB8A-CDEDF0FB1422}" destId="{0A7BB260-66B9-4F34-B22E-08BBB7734987}" srcOrd="1" destOrd="0" presId="urn:microsoft.com/office/officeart/2008/layout/LinedList"/>
    <dgm:cxn modelId="{66F7CE99-86B1-4362-BFB6-C1ABED8E3E74}" type="presParOf" srcId="{F2EBDAE1-17B4-4308-881F-2A89940F6445}" destId="{0FA2CCA0-F90E-49D1-92CE-916CF101315D}" srcOrd="6" destOrd="0" presId="urn:microsoft.com/office/officeart/2008/layout/LinedList"/>
    <dgm:cxn modelId="{8965C8D8-81AD-4B1C-B733-7F937F739872}" type="presParOf" srcId="{F2EBDAE1-17B4-4308-881F-2A89940F6445}" destId="{C6B9E170-F8A0-495F-A52C-5BCB79623992}" srcOrd="7" destOrd="0" presId="urn:microsoft.com/office/officeart/2008/layout/LinedList"/>
    <dgm:cxn modelId="{3F234345-A46F-45EA-A559-5571649AC5C5}" type="presParOf" srcId="{C6B9E170-F8A0-495F-A52C-5BCB79623992}" destId="{B09B58D6-B77D-4608-B3A2-FE66DDADC66A}" srcOrd="0" destOrd="0" presId="urn:microsoft.com/office/officeart/2008/layout/LinedList"/>
    <dgm:cxn modelId="{E4F94446-95C1-4AA2-BC6D-B82C65B7BA2B}" type="presParOf" srcId="{C6B9E170-F8A0-495F-A52C-5BCB79623992}" destId="{AEF8A35C-4389-4802-9636-ADE24A557A4B}" srcOrd="1" destOrd="0" presId="urn:microsoft.com/office/officeart/2008/layout/LinedList"/>
    <dgm:cxn modelId="{F6E27DDD-886C-447F-8542-E292A10E770D}" type="presParOf" srcId="{F2EBDAE1-17B4-4308-881F-2A89940F6445}" destId="{16A7C21A-D699-43DC-8C26-F16143CA3DCF}" srcOrd="8" destOrd="0" presId="urn:microsoft.com/office/officeart/2008/layout/LinedList"/>
    <dgm:cxn modelId="{A66747C9-98B8-422F-BC8C-F42D3716721E}" type="presParOf" srcId="{F2EBDAE1-17B4-4308-881F-2A89940F6445}" destId="{AA5232EB-A9F1-46D6-BEFA-6F542AA4F6B7}" srcOrd="9" destOrd="0" presId="urn:microsoft.com/office/officeart/2008/layout/LinedList"/>
    <dgm:cxn modelId="{F20801C5-1E0B-48B5-9CDB-A513CD731EE0}" type="presParOf" srcId="{AA5232EB-A9F1-46D6-BEFA-6F542AA4F6B7}" destId="{0EE3A26D-CA69-40E5-8089-F9689B516C24}" srcOrd="0" destOrd="0" presId="urn:microsoft.com/office/officeart/2008/layout/LinedList"/>
    <dgm:cxn modelId="{1D561882-BA97-4BEB-A625-432E2BF206BC}" type="presParOf" srcId="{AA5232EB-A9F1-46D6-BEFA-6F542AA4F6B7}" destId="{8CD9B108-07FE-44C4-BD04-9D8C757638BE}" srcOrd="1" destOrd="0" presId="urn:microsoft.com/office/officeart/2008/layout/LinedList"/>
    <dgm:cxn modelId="{3021365F-6C4B-417E-B798-BF804AF62F05}" type="presParOf" srcId="{F2EBDAE1-17B4-4308-881F-2A89940F6445}" destId="{CBEAE07B-FD20-41CF-B082-1A731E861BFE}" srcOrd="10" destOrd="0" presId="urn:microsoft.com/office/officeart/2008/layout/LinedList"/>
    <dgm:cxn modelId="{A0FC5247-31A5-4B27-AAC2-69B57FB599C2}" type="presParOf" srcId="{F2EBDAE1-17B4-4308-881F-2A89940F6445}" destId="{E33CB6D0-BDF0-4154-84D2-30A9F17A79E8}" srcOrd="11" destOrd="0" presId="urn:microsoft.com/office/officeart/2008/layout/LinedList"/>
    <dgm:cxn modelId="{121B08D0-5C1C-4A7C-B1C0-F9F8DC499D2F}" type="presParOf" srcId="{E33CB6D0-BDF0-4154-84D2-30A9F17A79E8}" destId="{14E1AFC7-7828-41A1-85C6-93E66F4B403E}" srcOrd="0" destOrd="0" presId="urn:microsoft.com/office/officeart/2008/layout/LinedList"/>
    <dgm:cxn modelId="{4F22E885-4372-45E5-BBC1-DA22CF6BBC92}" type="presParOf" srcId="{E33CB6D0-BDF0-4154-84D2-30A9F17A79E8}" destId="{B4C2619A-5A66-4DED-88B0-E4BE3640B023}" srcOrd="1" destOrd="0" presId="urn:microsoft.com/office/officeart/2008/layout/LinedList"/>
    <dgm:cxn modelId="{05492C98-03EC-402E-A266-DAF1F20D52AA}" type="presParOf" srcId="{F2EBDAE1-17B4-4308-881F-2A89940F6445}" destId="{CC430760-FA40-4F71-AC88-A53BA757FB17}" srcOrd="12" destOrd="0" presId="urn:microsoft.com/office/officeart/2008/layout/LinedList"/>
    <dgm:cxn modelId="{F8A7BFA5-A1E9-4026-A19F-D95F1F9F80A4}" type="presParOf" srcId="{F2EBDAE1-17B4-4308-881F-2A89940F6445}" destId="{F9ED401B-A159-4991-8CD1-60BBB024DDF0}" srcOrd="13" destOrd="0" presId="urn:microsoft.com/office/officeart/2008/layout/LinedList"/>
    <dgm:cxn modelId="{4B055DBD-4743-4E22-A7D5-802EE17D8F6C}" type="presParOf" srcId="{F9ED401B-A159-4991-8CD1-60BBB024DDF0}" destId="{D503382E-8346-4B41-A9A2-781738B611A8}" srcOrd="0" destOrd="0" presId="urn:microsoft.com/office/officeart/2008/layout/LinedList"/>
    <dgm:cxn modelId="{B637B0F0-F1C7-4388-B7FF-E20F92D225EE}" type="presParOf" srcId="{F9ED401B-A159-4991-8CD1-60BBB024DDF0}" destId="{57F0BF24-B496-48DD-8849-DAF10291040F}" srcOrd="1" destOrd="0" presId="urn:microsoft.com/office/officeart/2008/layout/LinedList"/>
    <dgm:cxn modelId="{3DE876C0-3A44-4283-B34C-5679C6A3FBC5}" type="presParOf" srcId="{F2EBDAE1-17B4-4308-881F-2A89940F6445}" destId="{EE2C6F59-4E44-4E3F-A6CB-A3C430171E80}" srcOrd="14" destOrd="0" presId="urn:microsoft.com/office/officeart/2008/layout/LinedList"/>
    <dgm:cxn modelId="{402F79C0-8C4D-4ED7-BA38-BD01CCF2C4BC}" type="presParOf" srcId="{F2EBDAE1-17B4-4308-881F-2A89940F6445}" destId="{8B777723-9BBA-47D1-B2CF-8F9786909D97}" srcOrd="15" destOrd="0" presId="urn:microsoft.com/office/officeart/2008/layout/LinedList"/>
    <dgm:cxn modelId="{0FD475F0-F66D-4BE9-A696-92F25A7F4718}" type="presParOf" srcId="{8B777723-9BBA-47D1-B2CF-8F9786909D97}" destId="{993C9273-9684-4A1D-9224-AF774577E455}" srcOrd="0" destOrd="0" presId="urn:microsoft.com/office/officeart/2008/layout/LinedList"/>
    <dgm:cxn modelId="{77392489-E71B-4D58-965A-08D70406867B}" type="presParOf" srcId="{8B777723-9BBA-47D1-B2CF-8F9786909D97}" destId="{AAAD1E9A-D731-4D47-98DE-C88F1E0BD071}" srcOrd="1" destOrd="0" presId="urn:microsoft.com/office/officeart/2008/layout/LinedList"/>
    <dgm:cxn modelId="{E0BA201D-D123-4ADB-B05F-F02E4D9D2DF4}" type="presParOf" srcId="{F2EBDAE1-17B4-4308-881F-2A89940F6445}" destId="{AAF09075-E826-44D1-B3ED-4BC54EF88D64}" srcOrd="16" destOrd="0" presId="urn:microsoft.com/office/officeart/2008/layout/LinedList"/>
    <dgm:cxn modelId="{16F2ABF7-5807-45F1-8FA0-6A6D928A0032}" type="presParOf" srcId="{F2EBDAE1-17B4-4308-881F-2A89940F6445}" destId="{D93CCAD2-EE23-48FC-ACBF-00B6BBFB3E10}" srcOrd="17" destOrd="0" presId="urn:microsoft.com/office/officeart/2008/layout/LinedList"/>
    <dgm:cxn modelId="{9814A0A4-86A0-475E-8E75-13979E88D8C2}" type="presParOf" srcId="{D93CCAD2-EE23-48FC-ACBF-00B6BBFB3E10}" destId="{1518124B-6E78-4D3A-85EA-9EB79FA3C05F}" srcOrd="0" destOrd="0" presId="urn:microsoft.com/office/officeart/2008/layout/LinedList"/>
    <dgm:cxn modelId="{7C450475-0666-489F-BEA4-B4433AA4C4F7}" type="presParOf" srcId="{D93CCAD2-EE23-48FC-ACBF-00B6BBFB3E10}" destId="{2C8706A9-7140-4C37-89A9-3E72D5B371F4}" srcOrd="1" destOrd="0" presId="urn:microsoft.com/office/officeart/2008/layout/LinedList"/>
    <dgm:cxn modelId="{ECE8C2BD-C057-47DA-A869-CFE5B72A0D22}" type="presParOf" srcId="{F2EBDAE1-17B4-4308-881F-2A89940F6445}" destId="{9EBA443E-D9B9-4796-BBF3-5CFC9481FD21}" srcOrd="18" destOrd="0" presId="urn:microsoft.com/office/officeart/2008/layout/LinedList"/>
    <dgm:cxn modelId="{D8FBD110-C89C-40B0-A03E-EC944E564C18}" type="presParOf" srcId="{F2EBDAE1-17B4-4308-881F-2A89940F6445}" destId="{98649B57-8AFA-4934-B2CF-DDCBE0AEF8E8}" srcOrd="19" destOrd="0" presId="urn:microsoft.com/office/officeart/2008/layout/LinedList"/>
    <dgm:cxn modelId="{DDE2829C-2AEE-40CB-80AE-F72D7FF33890}" type="presParOf" srcId="{98649B57-8AFA-4934-B2CF-DDCBE0AEF8E8}" destId="{5605D2F1-4164-427B-AEDE-22A7979095FE}" srcOrd="0" destOrd="0" presId="urn:microsoft.com/office/officeart/2008/layout/LinedList"/>
    <dgm:cxn modelId="{02D4210A-D588-4289-A76F-92F6DD87FE14}" type="presParOf" srcId="{98649B57-8AFA-4934-B2CF-DDCBE0AEF8E8}" destId="{B301F660-3B6A-4DE9-8F3A-7D190E9C5B5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749208-7AF6-44B0-A469-B7820C18543F}">
      <dsp:nvSpPr>
        <dsp:cNvPr id="0" name=""/>
        <dsp:cNvSpPr/>
      </dsp:nvSpPr>
      <dsp:spPr>
        <a:xfrm>
          <a:off x="0" y="0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51A238-30D1-464E-A43F-E97715639C3F}">
      <dsp:nvSpPr>
        <dsp:cNvPr id="0" name=""/>
        <dsp:cNvSpPr/>
      </dsp:nvSpPr>
      <dsp:spPr>
        <a:xfrm>
          <a:off x="0" y="0"/>
          <a:ext cx="2130715" cy="4593828"/>
        </a:xfrm>
        <a:prstGeom prst="rect">
          <a:avLst/>
        </a:prstGeom>
        <a:solidFill>
          <a:schemeClr val="tx2">
            <a:lumMod val="25000"/>
            <a:lumOff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b="1" kern="1200" dirty="0"/>
            <a:t>Sistema de Autocontrol y Gestión del Riesgo Integral de Lavado de Activos, Financiación del Terrorismo y Financiamiento de la Proliferación de Armas de Destrucción Masiva</a:t>
          </a:r>
          <a:endParaRPr lang="en-US" sz="2000" b="1" kern="1200" dirty="0"/>
        </a:p>
      </dsp:txBody>
      <dsp:txXfrm>
        <a:off x="0" y="0"/>
        <a:ext cx="2130715" cy="4593828"/>
      </dsp:txXfrm>
    </dsp:sp>
    <dsp:sp modelId="{D808E014-79FA-4F7F-998A-BC85CB7BE417}">
      <dsp:nvSpPr>
        <dsp:cNvPr id="0" name=""/>
        <dsp:cNvSpPr/>
      </dsp:nvSpPr>
      <dsp:spPr>
        <a:xfrm>
          <a:off x="2290519" y="71778"/>
          <a:ext cx="8363059" cy="1435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1" kern="1200" dirty="0"/>
            <a:t>Lavado de Activos: </a:t>
          </a:r>
          <a:r>
            <a:rPr lang="es-MX" sz="2200" kern="1200" dirty="0"/>
            <a:t>E</a:t>
          </a:r>
          <a:r>
            <a:rPr lang="es-CO" sz="2200" kern="1200" dirty="0"/>
            <a:t>s el proceso mediante el cual organizaciones criminales buscan dar apariencia de legalidad a los recursos generados de sus actividades ilícitas.</a:t>
          </a:r>
          <a:endParaRPr lang="en-US" sz="2200" kern="1200" dirty="0"/>
        </a:p>
      </dsp:txBody>
      <dsp:txXfrm>
        <a:off x="2290519" y="71778"/>
        <a:ext cx="8363059" cy="1435571"/>
      </dsp:txXfrm>
    </dsp:sp>
    <dsp:sp modelId="{28EAE7B3-46D0-4F85-925B-3BD6CDB236F8}">
      <dsp:nvSpPr>
        <dsp:cNvPr id="0" name=""/>
        <dsp:cNvSpPr/>
      </dsp:nvSpPr>
      <dsp:spPr>
        <a:xfrm>
          <a:off x="2130715" y="1507349"/>
          <a:ext cx="85228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62721D-7746-4E52-8A90-7D77968B631B}">
      <dsp:nvSpPr>
        <dsp:cNvPr id="0" name=""/>
        <dsp:cNvSpPr/>
      </dsp:nvSpPr>
      <dsp:spPr>
        <a:xfrm>
          <a:off x="2290519" y="1579128"/>
          <a:ext cx="8363059" cy="1435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b="1" kern="1200" dirty="0"/>
            <a:t>Financiación del Terrorismo: </a:t>
          </a:r>
          <a:r>
            <a:rPr lang="es-MX" sz="2200" kern="1200" dirty="0"/>
            <a:t>Es el</a:t>
          </a:r>
          <a:r>
            <a:rPr lang="es-MX" sz="2200" b="1" kern="1200" dirty="0"/>
            <a:t> </a:t>
          </a:r>
          <a:r>
            <a:rPr lang="es-CO" sz="2200" kern="1200" dirty="0"/>
            <a:t>acto de proveer recursos financieros, de cualquier tipo, a individuos o grupos terroristas</a:t>
          </a:r>
          <a:r>
            <a:rPr lang="es-MX" sz="2200" b="1" kern="1200" dirty="0"/>
            <a:t>  </a:t>
          </a:r>
          <a:endParaRPr lang="en-US" sz="2200" kern="1200" dirty="0"/>
        </a:p>
      </dsp:txBody>
      <dsp:txXfrm>
        <a:off x="2290519" y="1579128"/>
        <a:ext cx="8363059" cy="1435571"/>
      </dsp:txXfrm>
    </dsp:sp>
    <dsp:sp modelId="{D622C177-153F-43F7-A276-1CDBF96B6033}">
      <dsp:nvSpPr>
        <dsp:cNvPr id="0" name=""/>
        <dsp:cNvSpPr/>
      </dsp:nvSpPr>
      <dsp:spPr>
        <a:xfrm>
          <a:off x="2130715" y="3014699"/>
          <a:ext cx="85228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AC230-8D37-4569-83BF-9228ADF65CEC}">
      <dsp:nvSpPr>
        <dsp:cNvPr id="0" name=""/>
        <dsp:cNvSpPr/>
      </dsp:nvSpPr>
      <dsp:spPr>
        <a:xfrm>
          <a:off x="2290519" y="3086478"/>
          <a:ext cx="8363059" cy="14355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200" b="1" kern="1200" dirty="0"/>
            <a:t>Financiamiento de la Proliferación  de Armas de Destrucción Masiva</a:t>
          </a:r>
          <a:r>
            <a:rPr lang="es-CO" sz="2200" kern="1200" dirty="0"/>
            <a:t>: </a:t>
          </a:r>
          <a:r>
            <a:rPr lang="es-MX" sz="2200" kern="1200" dirty="0"/>
            <a:t>cualquier actividad que facilite la obtención o el desarrollo de armas de destrucción masiva, representando una grave amenaza para la seguridad global.</a:t>
          </a:r>
          <a:endParaRPr lang="en-US" sz="2200" kern="1200" dirty="0"/>
        </a:p>
      </dsp:txBody>
      <dsp:txXfrm>
        <a:off x="2290519" y="3086478"/>
        <a:ext cx="8363059" cy="1435571"/>
      </dsp:txXfrm>
    </dsp:sp>
    <dsp:sp modelId="{4032BA7C-D6CF-4D60-8E3C-765BDCA0A3F0}">
      <dsp:nvSpPr>
        <dsp:cNvPr id="0" name=""/>
        <dsp:cNvSpPr/>
      </dsp:nvSpPr>
      <dsp:spPr>
        <a:xfrm>
          <a:off x="2130715" y="4522049"/>
          <a:ext cx="8522863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4C292-9C90-4E47-BFA6-B36482572C8D}">
      <dsp:nvSpPr>
        <dsp:cNvPr id="0" name=""/>
        <dsp:cNvSpPr/>
      </dsp:nvSpPr>
      <dsp:spPr>
        <a:xfrm>
          <a:off x="201" y="570723"/>
          <a:ext cx="2437487" cy="292498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0" rIns="240770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Identificación del Riesgo LA/FT/FPADM</a:t>
          </a:r>
          <a:endParaRPr lang="en-US" sz="2100" kern="1200"/>
        </a:p>
      </dsp:txBody>
      <dsp:txXfrm>
        <a:off x="201" y="1740717"/>
        <a:ext cx="2437487" cy="1754990"/>
      </dsp:txXfrm>
    </dsp:sp>
    <dsp:sp modelId="{936688E9-CDDF-460E-9936-5C2B300C9772}">
      <dsp:nvSpPr>
        <dsp:cNvPr id="0" name=""/>
        <dsp:cNvSpPr/>
      </dsp:nvSpPr>
      <dsp:spPr>
        <a:xfrm>
          <a:off x="201" y="570723"/>
          <a:ext cx="2437487" cy="116999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165100" rIns="240770" bIns="1651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01</a:t>
          </a:r>
        </a:p>
      </dsp:txBody>
      <dsp:txXfrm>
        <a:off x="201" y="570723"/>
        <a:ext cx="2437487" cy="1169993"/>
      </dsp:txXfrm>
    </dsp:sp>
    <dsp:sp modelId="{BE17A40F-4391-4021-A387-1E922FA35367}">
      <dsp:nvSpPr>
        <dsp:cNvPr id="0" name=""/>
        <dsp:cNvSpPr/>
      </dsp:nvSpPr>
      <dsp:spPr>
        <a:xfrm>
          <a:off x="2632688" y="570723"/>
          <a:ext cx="2437487" cy="292498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20283"/>
                <a:satOff val="-27999"/>
                <a:lumOff val="256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20283"/>
                <a:satOff val="-27999"/>
                <a:lumOff val="256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20283"/>
                <a:satOff val="-27999"/>
                <a:lumOff val="256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-20283"/>
              <a:satOff val="-27999"/>
              <a:lumOff val="2565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0" rIns="240770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Medición o Evaluación del Riesgo LA/FT/FPADM</a:t>
          </a:r>
          <a:endParaRPr lang="en-US" sz="2100" kern="1200"/>
        </a:p>
      </dsp:txBody>
      <dsp:txXfrm>
        <a:off x="2632688" y="1740717"/>
        <a:ext cx="2437487" cy="1754990"/>
      </dsp:txXfrm>
    </dsp:sp>
    <dsp:sp modelId="{8564797D-46DE-4FA0-8421-828554DB7191}">
      <dsp:nvSpPr>
        <dsp:cNvPr id="0" name=""/>
        <dsp:cNvSpPr/>
      </dsp:nvSpPr>
      <dsp:spPr>
        <a:xfrm>
          <a:off x="2632688" y="570723"/>
          <a:ext cx="2437487" cy="116999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165100" rIns="240770" bIns="1651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02</a:t>
          </a:r>
        </a:p>
      </dsp:txBody>
      <dsp:txXfrm>
        <a:off x="2632688" y="570723"/>
        <a:ext cx="2437487" cy="1169993"/>
      </dsp:txXfrm>
    </dsp:sp>
    <dsp:sp modelId="{4C3CA9EA-45CC-469A-9E4D-20A61866A241}">
      <dsp:nvSpPr>
        <dsp:cNvPr id="0" name=""/>
        <dsp:cNvSpPr/>
      </dsp:nvSpPr>
      <dsp:spPr>
        <a:xfrm>
          <a:off x="5265174" y="570723"/>
          <a:ext cx="2437487" cy="292498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40565"/>
                <a:satOff val="-55997"/>
                <a:lumOff val="513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40565"/>
                <a:satOff val="-55997"/>
                <a:lumOff val="513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40565"/>
                <a:satOff val="-55997"/>
                <a:lumOff val="513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-40565"/>
              <a:satOff val="-55997"/>
              <a:lumOff val="51302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0" rIns="240770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Control del Riesgo LA/FT/FPADM</a:t>
          </a:r>
          <a:endParaRPr lang="en-US" sz="2100" kern="1200"/>
        </a:p>
      </dsp:txBody>
      <dsp:txXfrm>
        <a:off x="5265174" y="1740717"/>
        <a:ext cx="2437487" cy="1754990"/>
      </dsp:txXfrm>
    </dsp:sp>
    <dsp:sp modelId="{B9872B85-10FD-474C-8A5C-7DC57420530D}">
      <dsp:nvSpPr>
        <dsp:cNvPr id="0" name=""/>
        <dsp:cNvSpPr/>
      </dsp:nvSpPr>
      <dsp:spPr>
        <a:xfrm>
          <a:off x="5265174" y="570723"/>
          <a:ext cx="2437487" cy="116999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165100" rIns="240770" bIns="1651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03</a:t>
          </a:r>
        </a:p>
      </dsp:txBody>
      <dsp:txXfrm>
        <a:off x="5265174" y="570723"/>
        <a:ext cx="2437487" cy="1169993"/>
      </dsp:txXfrm>
    </dsp:sp>
    <dsp:sp modelId="{7264ED62-7F2C-4D10-AD9F-75FA4031E2F4}">
      <dsp:nvSpPr>
        <dsp:cNvPr id="0" name=""/>
        <dsp:cNvSpPr/>
      </dsp:nvSpPr>
      <dsp:spPr>
        <a:xfrm>
          <a:off x="7897660" y="570723"/>
          <a:ext cx="2437487" cy="2924984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-20283"/>
                <a:satOff val="-27999"/>
                <a:lumOff val="2565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-20283"/>
                <a:satOff val="-27999"/>
                <a:lumOff val="2565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-20283"/>
                <a:satOff val="-27999"/>
                <a:lumOff val="2565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-20283"/>
              <a:satOff val="-27999"/>
              <a:lumOff val="25651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0" rIns="240770" bIns="33020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/>
            <a:t>Monitoreo del Riesgo LA/FT/FPADM</a:t>
          </a:r>
          <a:endParaRPr lang="en-US" sz="2100" kern="1200"/>
        </a:p>
      </dsp:txBody>
      <dsp:txXfrm>
        <a:off x="7897660" y="1740717"/>
        <a:ext cx="2437487" cy="1754990"/>
      </dsp:txXfrm>
    </dsp:sp>
    <dsp:sp modelId="{7E9575B7-FCB8-49D3-A56E-05ED3ADF6990}">
      <dsp:nvSpPr>
        <dsp:cNvPr id="0" name=""/>
        <dsp:cNvSpPr/>
      </dsp:nvSpPr>
      <dsp:spPr>
        <a:xfrm>
          <a:off x="7897660" y="570723"/>
          <a:ext cx="2437487" cy="1169993"/>
        </a:xfrm>
        <a:prstGeom prst="rect">
          <a:avLst/>
        </a:prstGeom>
        <a:noFill/>
        <a:ln w="6350" cap="flat" cmpd="sng" algn="ctr">
          <a:noFill/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0770" tIns="165100" rIns="240770" bIns="165100" numCol="1" spcCol="1270" anchor="ctr" anchorCtr="0">
          <a:noAutofit/>
        </a:bodyPr>
        <a:lstStyle/>
        <a:p>
          <a:pPr marL="0" lvl="0" indent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000" kern="1200"/>
            <a:t>04</a:t>
          </a:r>
        </a:p>
      </dsp:txBody>
      <dsp:txXfrm>
        <a:off x="7897660" y="570723"/>
        <a:ext cx="2437487" cy="11699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ABED30-140F-47AD-B430-A3910FF59D97}">
      <dsp:nvSpPr>
        <dsp:cNvPr id="0" name=""/>
        <dsp:cNvSpPr/>
      </dsp:nvSpPr>
      <dsp:spPr>
        <a:xfrm>
          <a:off x="338772" y="1003825"/>
          <a:ext cx="1192174" cy="124560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74F77A6-2A33-480E-B4F5-8B221DB5A9FB}">
      <dsp:nvSpPr>
        <dsp:cNvPr id="0" name=""/>
        <dsp:cNvSpPr/>
      </dsp:nvSpPr>
      <dsp:spPr>
        <a:xfrm>
          <a:off x="406" y="2387378"/>
          <a:ext cx="1868906" cy="32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2000" kern="1200" dirty="0"/>
            <a:t>Contrapartes</a:t>
          </a:r>
          <a:endParaRPr lang="en-US" sz="2000" kern="1200" dirty="0"/>
        </a:p>
      </dsp:txBody>
      <dsp:txXfrm>
        <a:off x="406" y="2387378"/>
        <a:ext cx="1868906" cy="324138"/>
      </dsp:txXfrm>
    </dsp:sp>
    <dsp:sp modelId="{BDE3013D-0E74-495B-995A-AD91D04C41D4}">
      <dsp:nvSpPr>
        <dsp:cNvPr id="0" name=""/>
        <dsp:cNvSpPr/>
      </dsp:nvSpPr>
      <dsp:spPr>
        <a:xfrm>
          <a:off x="406" y="2932217"/>
          <a:ext cx="1868906" cy="11819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Accionistas</a:t>
          </a:r>
          <a:endParaRPr lang="en-US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/>
            <a:t>Empleados</a:t>
          </a:r>
          <a:endParaRPr lang="en-US" sz="1500" kern="120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Proveedores</a:t>
          </a:r>
          <a:endParaRPr lang="en-US" sz="1500" kern="1200" dirty="0"/>
        </a:p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500" kern="1200" dirty="0"/>
            <a:t>Clientes</a:t>
          </a:r>
          <a:endParaRPr lang="en-US" sz="1500" kern="1200" dirty="0"/>
        </a:p>
      </dsp:txBody>
      <dsp:txXfrm>
        <a:off x="406" y="2932217"/>
        <a:ext cx="1868906" cy="1181939"/>
      </dsp:txXfrm>
    </dsp:sp>
    <dsp:sp modelId="{8E94DC29-A3C7-4F1F-B6F4-EFE37CFBABF1}">
      <dsp:nvSpPr>
        <dsp:cNvPr id="0" name=""/>
        <dsp:cNvSpPr/>
      </dsp:nvSpPr>
      <dsp:spPr>
        <a:xfrm>
          <a:off x="2534737" y="1115429"/>
          <a:ext cx="1192174" cy="124560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136DDDE-B546-40AA-B757-14771F7654AB}">
      <dsp:nvSpPr>
        <dsp:cNvPr id="0" name=""/>
        <dsp:cNvSpPr/>
      </dsp:nvSpPr>
      <dsp:spPr>
        <a:xfrm>
          <a:off x="2196371" y="2379054"/>
          <a:ext cx="1868906" cy="32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2000" kern="1200" dirty="0"/>
            <a:t>Productos</a:t>
          </a:r>
          <a:endParaRPr lang="en-US" sz="2000" kern="1200" dirty="0"/>
        </a:p>
      </dsp:txBody>
      <dsp:txXfrm>
        <a:off x="2196371" y="2379054"/>
        <a:ext cx="1868906" cy="324138"/>
      </dsp:txXfrm>
    </dsp:sp>
    <dsp:sp modelId="{3CC40C76-A5F3-4263-A1DE-23BFB9C8712D}">
      <dsp:nvSpPr>
        <dsp:cNvPr id="0" name=""/>
        <dsp:cNvSpPr/>
      </dsp:nvSpPr>
      <dsp:spPr>
        <a:xfrm>
          <a:off x="2196371" y="2519666"/>
          <a:ext cx="1868906" cy="958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9011D9-C659-4F0F-851D-4096D9A59D8C}">
      <dsp:nvSpPr>
        <dsp:cNvPr id="0" name=""/>
        <dsp:cNvSpPr/>
      </dsp:nvSpPr>
      <dsp:spPr>
        <a:xfrm>
          <a:off x="4730702" y="1115429"/>
          <a:ext cx="1192174" cy="124560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E1D28C7-8C5E-45CB-8A12-ED3147D3F3E0}">
      <dsp:nvSpPr>
        <dsp:cNvPr id="0" name=""/>
        <dsp:cNvSpPr/>
      </dsp:nvSpPr>
      <dsp:spPr>
        <a:xfrm>
          <a:off x="4392336" y="2379054"/>
          <a:ext cx="1868906" cy="32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2000" kern="1200" dirty="0"/>
            <a:t>Actividades</a:t>
          </a:r>
          <a:endParaRPr lang="en-US" sz="2000" kern="1200" dirty="0"/>
        </a:p>
      </dsp:txBody>
      <dsp:txXfrm>
        <a:off x="4392336" y="2379054"/>
        <a:ext cx="1868906" cy="324138"/>
      </dsp:txXfrm>
    </dsp:sp>
    <dsp:sp modelId="{7FF2935C-264E-441E-AA6F-59A337D77A9F}">
      <dsp:nvSpPr>
        <dsp:cNvPr id="0" name=""/>
        <dsp:cNvSpPr/>
      </dsp:nvSpPr>
      <dsp:spPr>
        <a:xfrm>
          <a:off x="4392336" y="2519666"/>
          <a:ext cx="1868906" cy="958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DD637-8FCC-424F-9630-43B6E426359E}">
      <dsp:nvSpPr>
        <dsp:cNvPr id="0" name=""/>
        <dsp:cNvSpPr/>
      </dsp:nvSpPr>
      <dsp:spPr>
        <a:xfrm>
          <a:off x="6926667" y="1115429"/>
          <a:ext cx="1192174" cy="124560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" b="-3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DB49208-9FE6-43BC-B72C-D1C259B60A5E}">
      <dsp:nvSpPr>
        <dsp:cNvPr id="0" name=""/>
        <dsp:cNvSpPr/>
      </dsp:nvSpPr>
      <dsp:spPr>
        <a:xfrm>
          <a:off x="6588301" y="2379054"/>
          <a:ext cx="1868906" cy="32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2000" kern="1200"/>
            <a:t>Canales</a:t>
          </a:r>
          <a:endParaRPr lang="en-US" sz="2000" kern="1200"/>
        </a:p>
      </dsp:txBody>
      <dsp:txXfrm>
        <a:off x="6588301" y="2379054"/>
        <a:ext cx="1868906" cy="324138"/>
      </dsp:txXfrm>
    </dsp:sp>
    <dsp:sp modelId="{84DBA777-6476-4652-B538-AFF7FABBEA76}">
      <dsp:nvSpPr>
        <dsp:cNvPr id="0" name=""/>
        <dsp:cNvSpPr/>
      </dsp:nvSpPr>
      <dsp:spPr>
        <a:xfrm>
          <a:off x="6588301" y="2519666"/>
          <a:ext cx="1868906" cy="958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84BA07-DD0D-4116-9E61-3B942D3512FF}">
      <dsp:nvSpPr>
        <dsp:cNvPr id="0" name=""/>
        <dsp:cNvSpPr/>
      </dsp:nvSpPr>
      <dsp:spPr>
        <a:xfrm>
          <a:off x="9122632" y="1115429"/>
          <a:ext cx="1192174" cy="1245609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1A26ED-6DFA-4734-A471-3931497FAB45}">
      <dsp:nvSpPr>
        <dsp:cNvPr id="0" name=""/>
        <dsp:cNvSpPr/>
      </dsp:nvSpPr>
      <dsp:spPr>
        <a:xfrm>
          <a:off x="8784266" y="2379054"/>
          <a:ext cx="1868906" cy="324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s-MX" sz="2000" kern="1200"/>
            <a:t>Jurisdicciones</a:t>
          </a:r>
          <a:endParaRPr lang="en-US" sz="2000" kern="1200"/>
        </a:p>
      </dsp:txBody>
      <dsp:txXfrm>
        <a:off x="8784266" y="2379054"/>
        <a:ext cx="1868906" cy="324138"/>
      </dsp:txXfrm>
    </dsp:sp>
    <dsp:sp modelId="{E798E8EB-0B71-4327-BA0C-4C9335631907}">
      <dsp:nvSpPr>
        <dsp:cNvPr id="0" name=""/>
        <dsp:cNvSpPr/>
      </dsp:nvSpPr>
      <dsp:spPr>
        <a:xfrm>
          <a:off x="8784266" y="2519666"/>
          <a:ext cx="1868906" cy="958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C0E07B-9628-4DFB-A558-D9971649F298}">
      <dsp:nvSpPr>
        <dsp:cNvPr id="0" name=""/>
        <dsp:cNvSpPr/>
      </dsp:nvSpPr>
      <dsp:spPr>
        <a:xfrm>
          <a:off x="3227679" y="1568726"/>
          <a:ext cx="1974193" cy="197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Operaciones Inusuales</a:t>
          </a:r>
          <a:endParaRPr lang="en-US" sz="2300" kern="1200"/>
        </a:p>
      </dsp:txBody>
      <dsp:txXfrm>
        <a:off x="3227679" y="1568726"/>
        <a:ext cx="1974193" cy="1974193"/>
      </dsp:txXfrm>
    </dsp:sp>
    <dsp:sp modelId="{FDC5FD6A-B5F8-4602-8D00-AC1D6E1C7B1D}">
      <dsp:nvSpPr>
        <dsp:cNvPr id="0" name=""/>
        <dsp:cNvSpPr/>
      </dsp:nvSpPr>
      <dsp:spPr>
        <a:xfrm>
          <a:off x="571712" y="525767"/>
          <a:ext cx="4060111" cy="4060111"/>
        </a:xfrm>
        <a:prstGeom prst="circularArrow">
          <a:avLst>
            <a:gd name="adj1" fmla="val 9482"/>
            <a:gd name="adj2" fmla="val 684855"/>
            <a:gd name="adj3" fmla="val 7851262"/>
            <a:gd name="adj4" fmla="val 2263883"/>
            <a:gd name="adj5" fmla="val 11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7C5652-182D-49C7-A6E1-8FBCFF86F4BD}">
      <dsp:nvSpPr>
        <dsp:cNvPr id="0" name=""/>
        <dsp:cNvSpPr/>
      </dsp:nvSpPr>
      <dsp:spPr>
        <a:xfrm>
          <a:off x="1663" y="1568726"/>
          <a:ext cx="1974193" cy="19741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/>
            <a:t>Operaciones Sospechosas</a:t>
          </a:r>
          <a:endParaRPr lang="en-US" sz="2300" kern="1200"/>
        </a:p>
      </dsp:txBody>
      <dsp:txXfrm>
        <a:off x="1663" y="1568726"/>
        <a:ext cx="1974193" cy="1974193"/>
      </dsp:txXfrm>
    </dsp:sp>
    <dsp:sp modelId="{1650E579-F762-4F86-B106-C7076727AA44}">
      <dsp:nvSpPr>
        <dsp:cNvPr id="0" name=""/>
        <dsp:cNvSpPr/>
      </dsp:nvSpPr>
      <dsp:spPr>
        <a:xfrm>
          <a:off x="571712" y="525767"/>
          <a:ext cx="4060111" cy="4060111"/>
        </a:xfrm>
        <a:prstGeom prst="circularArrow">
          <a:avLst>
            <a:gd name="adj1" fmla="val 9482"/>
            <a:gd name="adj2" fmla="val 684855"/>
            <a:gd name="adj3" fmla="val 18651262"/>
            <a:gd name="adj4" fmla="val 13063883"/>
            <a:gd name="adj5" fmla="val 11062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4A674-BB15-4AFA-908D-2B5D0FE464EF}">
      <dsp:nvSpPr>
        <dsp:cNvPr id="0" name=""/>
        <dsp:cNvSpPr/>
      </dsp:nvSpPr>
      <dsp:spPr>
        <a:xfrm>
          <a:off x="0" y="940328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01411E-F9E7-465A-997A-FE29A64C3E0F}">
      <dsp:nvSpPr>
        <dsp:cNvPr id="0" name=""/>
        <dsp:cNvSpPr/>
      </dsp:nvSpPr>
      <dsp:spPr>
        <a:xfrm>
          <a:off x="525137" y="1330926"/>
          <a:ext cx="954795" cy="9547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4E6150-BF82-4813-8B0B-871CE24D32E7}">
      <dsp:nvSpPr>
        <dsp:cNvPr id="0" name=""/>
        <dsp:cNvSpPr/>
      </dsp:nvSpPr>
      <dsp:spPr>
        <a:xfrm>
          <a:off x="2005069" y="940328"/>
          <a:ext cx="4944370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Programa de Transparencia y Ética Empresarial </a:t>
          </a:r>
          <a:endParaRPr lang="en-US" sz="1600" kern="1200"/>
        </a:p>
      </dsp:txBody>
      <dsp:txXfrm>
        <a:off x="2005069" y="940328"/>
        <a:ext cx="4944370" cy="1735991"/>
      </dsp:txXfrm>
    </dsp:sp>
    <dsp:sp modelId="{DC585DD8-6AC1-424B-8A4C-848684688037}">
      <dsp:nvSpPr>
        <dsp:cNvPr id="0" name=""/>
        <dsp:cNvSpPr/>
      </dsp:nvSpPr>
      <dsp:spPr>
        <a:xfrm>
          <a:off x="0" y="3110317"/>
          <a:ext cx="6949440" cy="173599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CFBA64-97FE-491A-9695-D4F7BA3E3904}">
      <dsp:nvSpPr>
        <dsp:cNvPr id="0" name=""/>
        <dsp:cNvSpPr/>
      </dsp:nvSpPr>
      <dsp:spPr>
        <a:xfrm>
          <a:off x="525137" y="3500915"/>
          <a:ext cx="954795" cy="9547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6C6162-3FEA-49C8-8E78-E1FBFD2EC50C}">
      <dsp:nvSpPr>
        <dsp:cNvPr id="0" name=""/>
        <dsp:cNvSpPr/>
      </dsp:nvSpPr>
      <dsp:spPr>
        <a:xfrm>
          <a:off x="2005069" y="3110317"/>
          <a:ext cx="4944370" cy="1735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3726" tIns="183726" rIns="183726" bIns="183726" numCol="1" spcCol="1270" anchor="ctr" anchorCtr="0">
          <a:noAutofit/>
        </a:bodyPr>
        <a:lstStyle/>
        <a:p>
          <a:pPr marL="0" lvl="0" indent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/>
            <a:t>Es un conjunto de políticas y procedimientos diseñados para prevenir, detectar y mitigar los riesgos de corrupción y soborno transnacional dentro de una organización. Su objetivo principal es fomentar una cultura de integridad y transparencia en el ámbito empresarial.</a:t>
          </a:r>
          <a:endParaRPr lang="en-US" sz="1600" kern="1200" dirty="0"/>
        </a:p>
      </dsp:txBody>
      <dsp:txXfrm>
        <a:off x="2005069" y="3110317"/>
        <a:ext cx="4944370" cy="17359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DC41E6-8D47-4453-BE00-68C467A90F6F}">
      <dsp:nvSpPr>
        <dsp:cNvPr id="0" name=""/>
        <dsp:cNvSpPr/>
      </dsp:nvSpPr>
      <dsp:spPr>
        <a:xfrm>
          <a:off x="4316460" y="40249"/>
          <a:ext cx="1432654" cy="143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Diseño y Aprobación</a:t>
          </a:r>
          <a:endParaRPr lang="en-US" sz="1600" kern="1200"/>
        </a:p>
      </dsp:txBody>
      <dsp:txXfrm>
        <a:off x="4316460" y="40249"/>
        <a:ext cx="1432654" cy="1432654"/>
      </dsp:txXfrm>
    </dsp:sp>
    <dsp:sp modelId="{46D9C2F4-FA99-4251-9E46-5BF723E35E94}">
      <dsp:nvSpPr>
        <dsp:cNvPr id="0" name=""/>
        <dsp:cNvSpPr/>
      </dsp:nvSpPr>
      <dsp:spPr>
        <a:xfrm>
          <a:off x="944250" y="-1448"/>
          <a:ext cx="5374063" cy="5374063"/>
        </a:xfrm>
        <a:prstGeom prst="circularArrow">
          <a:avLst>
            <a:gd name="adj1" fmla="val 5198"/>
            <a:gd name="adj2" fmla="val 335788"/>
            <a:gd name="adj3" fmla="val 21293751"/>
            <a:gd name="adj4" fmla="val 19765793"/>
            <a:gd name="adj5" fmla="val 6065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35FB5-7497-48A0-9161-3991C90778DB}">
      <dsp:nvSpPr>
        <dsp:cNvPr id="0" name=""/>
        <dsp:cNvSpPr/>
      </dsp:nvSpPr>
      <dsp:spPr>
        <a:xfrm>
          <a:off x="5182638" y="2706071"/>
          <a:ext cx="1432654" cy="143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Auditoria de Cumplimiento</a:t>
          </a:r>
          <a:endParaRPr lang="en-US" sz="1600" kern="1200"/>
        </a:p>
      </dsp:txBody>
      <dsp:txXfrm>
        <a:off x="5182638" y="2706071"/>
        <a:ext cx="1432654" cy="1432654"/>
      </dsp:txXfrm>
    </dsp:sp>
    <dsp:sp modelId="{0A856964-489F-4949-B8BC-F9401C8A50A7}">
      <dsp:nvSpPr>
        <dsp:cNvPr id="0" name=""/>
        <dsp:cNvSpPr/>
      </dsp:nvSpPr>
      <dsp:spPr>
        <a:xfrm>
          <a:off x="944250" y="-1448"/>
          <a:ext cx="5374063" cy="5374063"/>
        </a:xfrm>
        <a:prstGeom prst="circularArrow">
          <a:avLst>
            <a:gd name="adj1" fmla="val 5198"/>
            <a:gd name="adj2" fmla="val 335788"/>
            <a:gd name="adj3" fmla="val 4015226"/>
            <a:gd name="adj4" fmla="val 2252948"/>
            <a:gd name="adj5" fmla="val 606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F32F33-7EA5-4453-BC48-890CE7E1C005}">
      <dsp:nvSpPr>
        <dsp:cNvPr id="0" name=""/>
        <dsp:cNvSpPr/>
      </dsp:nvSpPr>
      <dsp:spPr>
        <a:xfrm>
          <a:off x="2914955" y="4353640"/>
          <a:ext cx="1432654" cy="143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Divulgación y Capacitación</a:t>
          </a:r>
          <a:endParaRPr lang="en-US" sz="1600" kern="1200"/>
        </a:p>
      </dsp:txBody>
      <dsp:txXfrm>
        <a:off x="2914955" y="4353640"/>
        <a:ext cx="1432654" cy="1432654"/>
      </dsp:txXfrm>
    </dsp:sp>
    <dsp:sp modelId="{D499DDC5-6327-469D-AE92-C664316FC910}">
      <dsp:nvSpPr>
        <dsp:cNvPr id="0" name=""/>
        <dsp:cNvSpPr/>
      </dsp:nvSpPr>
      <dsp:spPr>
        <a:xfrm>
          <a:off x="944250" y="-1448"/>
          <a:ext cx="5374063" cy="5374063"/>
        </a:xfrm>
        <a:prstGeom prst="circularArrow">
          <a:avLst>
            <a:gd name="adj1" fmla="val 5198"/>
            <a:gd name="adj2" fmla="val 335788"/>
            <a:gd name="adj3" fmla="val 8211264"/>
            <a:gd name="adj4" fmla="val 6448986"/>
            <a:gd name="adj5" fmla="val 6065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73F36B-B516-4DD7-8CD0-D47760A63B56}">
      <dsp:nvSpPr>
        <dsp:cNvPr id="0" name=""/>
        <dsp:cNvSpPr/>
      </dsp:nvSpPr>
      <dsp:spPr>
        <a:xfrm>
          <a:off x="647271" y="2706071"/>
          <a:ext cx="1432654" cy="143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Canales de Comunicación </a:t>
          </a:r>
          <a:endParaRPr lang="en-US" sz="1600" kern="1200"/>
        </a:p>
      </dsp:txBody>
      <dsp:txXfrm>
        <a:off x="647271" y="2706071"/>
        <a:ext cx="1432654" cy="1432654"/>
      </dsp:txXfrm>
    </dsp:sp>
    <dsp:sp modelId="{DD007D8F-819F-4596-9E52-99DD86A470A6}">
      <dsp:nvSpPr>
        <dsp:cNvPr id="0" name=""/>
        <dsp:cNvSpPr/>
      </dsp:nvSpPr>
      <dsp:spPr>
        <a:xfrm>
          <a:off x="944250" y="-1448"/>
          <a:ext cx="5374063" cy="5374063"/>
        </a:xfrm>
        <a:prstGeom prst="circularArrow">
          <a:avLst>
            <a:gd name="adj1" fmla="val 5198"/>
            <a:gd name="adj2" fmla="val 335788"/>
            <a:gd name="adj3" fmla="val 12298419"/>
            <a:gd name="adj4" fmla="val 10770461"/>
            <a:gd name="adj5" fmla="val 606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02C863-6BE8-44AD-BDAD-EE2EF875C5FD}">
      <dsp:nvSpPr>
        <dsp:cNvPr id="0" name=""/>
        <dsp:cNvSpPr/>
      </dsp:nvSpPr>
      <dsp:spPr>
        <a:xfrm>
          <a:off x="1513449" y="40249"/>
          <a:ext cx="1432654" cy="1432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/>
            <a:t>Asignación de Funciones a Responsables</a:t>
          </a:r>
          <a:endParaRPr lang="en-US" sz="1600" kern="1200"/>
        </a:p>
      </dsp:txBody>
      <dsp:txXfrm>
        <a:off x="1513449" y="40249"/>
        <a:ext cx="1432654" cy="1432654"/>
      </dsp:txXfrm>
    </dsp:sp>
    <dsp:sp modelId="{D85846B9-DFCA-43F2-A2CF-C726CC6BB787}">
      <dsp:nvSpPr>
        <dsp:cNvPr id="0" name=""/>
        <dsp:cNvSpPr/>
      </dsp:nvSpPr>
      <dsp:spPr>
        <a:xfrm>
          <a:off x="944250" y="-1448"/>
          <a:ext cx="5374063" cy="5374063"/>
        </a:xfrm>
        <a:prstGeom prst="circularArrow">
          <a:avLst>
            <a:gd name="adj1" fmla="val 5198"/>
            <a:gd name="adj2" fmla="val 335788"/>
            <a:gd name="adj3" fmla="val 16866213"/>
            <a:gd name="adj4" fmla="val 15197999"/>
            <a:gd name="adj5" fmla="val 6065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2C524C-9F8A-4472-9877-314C5172DAA0}">
      <dsp:nvSpPr>
        <dsp:cNvPr id="0" name=""/>
        <dsp:cNvSpPr/>
      </dsp:nvSpPr>
      <dsp:spPr>
        <a:xfrm>
          <a:off x="1531820" y="1657"/>
          <a:ext cx="2541103" cy="1524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Identificación del Riesgo de Corrupción y Soborno Trasnacional (C/ST)</a:t>
          </a:r>
          <a:endParaRPr lang="en-US" sz="1800" kern="1200"/>
        </a:p>
      </dsp:txBody>
      <dsp:txXfrm>
        <a:off x="1576476" y="46313"/>
        <a:ext cx="2451791" cy="1435349"/>
      </dsp:txXfrm>
    </dsp:sp>
    <dsp:sp modelId="{2D44B642-7377-4B2A-8504-8B3F34DEFB1B}">
      <dsp:nvSpPr>
        <dsp:cNvPr id="0" name=""/>
        <dsp:cNvSpPr/>
      </dsp:nvSpPr>
      <dsp:spPr>
        <a:xfrm>
          <a:off x="4296540" y="448891"/>
          <a:ext cx="538713" cy="630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4296540" y="574930"/>
        <a:ext cx="377099" cy="378115"/>
      </dsp:txXfrm>
    </dsp:sp>
    <dsp:sp modelId="{73BF5E40-0377-4660-BB10-C60B0C4C7AAA}">
      <dsp:nvSpPr>
        <dsp:cNvPr id="0" name=""/>
        <dsp:cNvSpPr/>
      </dsp:nvSpPr>
      <dsp:spPr>
        <a:xfrm>
          <a:off x="5089364" y="1657"/>
          <a:ext cx="2541103" cy="1524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3038109"/>
                <a:satOff val="-1368"/>
                <a:lumOff val="-169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3038109"/>
                <a:satOff val="-1368"/>
                <a:lumOff val="-169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3038109"/>
                <a:satOff val="-1368"/>
                <a:lumOff val="-169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Identificación de los Factores de Riesgo C/ST</a:t>
          </a:r>
          <a:endParaRPr lang="en-US" sz="1800" kern="1200"/>
        </a:p>
      </dsp:txBody>
      <dsp:txXfrm>
        <a:off x="5134020" y="46313"/>
        <a:ext cx="2451791" cy="1435349"/>
      </dsp:txXfrm>
    </dsp:sp>
    <dsp:sp modelId="{754FDDA2-9473-4869-BCFD-DBFBDDBDFA9F}">
      <dsp:nvSpPr>
        <dsp:cNvPr id="0" name=""/>
        <dsp:cNvSpPr/>
      </dsp:nvSpPr>
      <dsp:spPr>
        <a:xfrm rot="5400000">
          <a:off x="6090559" y="1704196"/>
          <a:ext cx="538713" cy="630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4557164"/>
            <a:satOff val="-2052"/>
            <a:lumOff val="-2548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-5400000">
        <a:off x="6170858" y="1749936"/>
        <a:ext cx="378115" cy="377099"/>
      </dsp:txXfrm>
    </dsp:sp>
    <dsp:sp modelId="{565588DF-A70C-4208-B80D-004B3005844B}">
      <dsp:nvSpPr>
        <dsp:cNvPr id="0" name=""/>
        <dsp:cNvSpPr/>
      </dsp:nvSpPr>
      <dsp:spPr>
        <a:xfrm>
          <a:off x="5089364" y="2542760"/>
          <a:ext cx="2541103" cy="1524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6076219"/>
                <a:satOff val="-2736"/>
                <a:lumOff val="-339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6076219"/>
                <a:satOff val="-2736"/>
                <a:lumOff val="-339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6076219"/>
                <a:satOff val="-2736"/>
                <a:lumOff val="-339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Medición y Evaluación del Riesgo C/ST</a:t>
          </a:r>
          <a:endParaRPr lang="en-US" sz="1800" kern="1200"/>
        </a:p>
      </dsp:txBody>
      <dsp:txXfrm>
        <a:off x="5134020" y="2587416"/>
        <a:ext cx="2451791" cy="1435349"/>
      </dsp:txXfrm>
    </dsp:sp>
    <dsp:sp modelId="{0811F696-208D-4119-BF1C-6C909EAB63B1}">
      <dsp:nvSpPr>
        <dsp:cNvPr id="0" name=""/>
        <dsp:cNvSpPr/>
      </dsp:nvSpPr>
      <dsp:spPr>
        <a:xfrm rot="10800000">
          <a:off x="4327033" y="2989994"/>
          <a:ext cx="538713" cy="6301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 rot="10800000">
        <a:off x="4488647" y="3116033"/>
        <a:ext cx="377099" cy="378115"/>
      </dsp:txXfrm>
    </dsp:sp>
    <dsp:sp modelId="{4510850C-6328-4FB0-A253-ECB889B89FE0}">
      <dsp:nvSpPr>
        <dsp:cNvPr id="0" name=""/>
        <dsp:cNvSpPr/>
      </dsp:nvSpPr>
      <dsp:spPr>
        <a:xfrm>
          <a:off x="1531820" y="2542760"/>
          <a:ext cx="2541103" cy="15246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9114327"/>
                <a:satOff val="-4104"/>
                <a:lumOff val="-50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9114327"/>
                <a:satOff val="-4104"/>
                <a:lumOff val="-50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9114327"/>
                <a:satOff val="-4104"/>
                <a:lumOff val="-50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Control y Monitoreo de las Políticas de Cumplimiento y PTEE </a:t>
          </a:r>
          <a:endParaRPr lang="en-US" sz="1800" kern="1200"/>
        </a:p>
      </dsp:txBody>
      <dsp:txXfrm>
        <a:off x="1576476" y="2587416"/>
        <a:ext cx="2451791" cy="14353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EA14D-8964-4C8B-A25E-D83493C2232F}">
      <dsp:nvSpPr>
        <dsp:cNvPr id="0" name=""/>
        <dsp:cNvSpPr/>
      </dsp:nvSpPr>
      <dsp:spPr>
        <a:xfrm>
          <a:off x="0" y="16918"/>
          <a:ext cx="6949440" cy="676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 dirty="0"/>
            <a:t>Intento de entrega de dadivas para negociar comercialmente con determinado proveedor</a:t>
          </a:r>
          <a:endParaRPr lang="en-US" sz="1700" kern="1200" dirty="0"/>
        </a:p>
      </dsp:txBody>
      <dsp:txXfrm>
        <a:off x="33012" y="49930"/>
        <a:ext cx="6883416" cy="610236"/>
      </dsp:txXfrm>
    </dsp:sp>
    <dsp:sp modelId="{86A61F97-8BD6-4D9C-80F7-D6B8BF260B6D}">
      <dsp:nvSpPr>
        <dsp:cNvPr id="0" name=""/>
        <dsp:cNvSpPr/>
      </dsp:nvSpPr>
      <dsp:spPr>
        <a:xfrm>
          <a:off x="0" y="742138"/>
          <a:ext cx="6949440" cy="676260"/>
        </a:xfrm>
        <a:prstGeom prst="roundRect">
          <a:avLst/>
        </a:prstGeom>
        <a:solidFill>
          <a:schemeClr val="accent5">
            <a:hueOff val="1302047"/>
            <a:satOff val="-586"/>
            <a:lumOff val="-7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Proveedores que no entreguen la información solicitada para la debida diligencia</a:t>
          </a:r>
          <a:endParaRPr lang="en-US" sz="1700" kern="1200"/>
        </a:p>
      </dsp:txBody>
      <dsp:txXfrm>
        <a:off x="33012" y="775150"/>
        <a:ext cx="6883416" cy="610236"/>
      </dsp:txXfrm>
    </dsp:sp>
    <dsp:sp modelId="{0846563B-E5B3-4BC5-AF7D-6152BCE2F4F7}">
      <dsp:nvSpPr>
        <dsp:cNvPr id="0" name=""/>
        <dsp:cNvSpPr/>
      </dsp:nvSpPr>
      <dsp:spPr>
        <a:xfrm>
          <a:off x="0" y="1467358"/>
          <a:ext cx="6949440" cy="676260"/>
        </a:xfrm>
        <a:prstGeom prst="roundRect">
          <a:avLst/>
        </a:prstGeom>
        <a:solidFill>
          <a:schemeClr val="accent5">
            <a:hueOff val="2604094"/>
            <a:satOff val="-1173"/>
            <a:lumOff val="-14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Proveedores que solicitan cambio de cuenta bancaria inscrita para su pago de servicios prestados </a:t>
          </a:r>
          <a:endParaRPr lang="en-US" sz="1700" kern="1200"/>
        </a:p>
      </dsp:txBody>
      <dsp:txXfrm>
        <a:off x="33012" y="1500370"/>
        <a:ext cx="6883416" cy="610236"/>
      </dsp:txXfrm>
    </dsp:sp>
    <dsp:sp modelId="{E2C015FD-E023-415A-A33A-4AF7D3A471F1}">
      <dsp:nvSpPr>
        <dsp:cNvPr id="0" name=""/>
        <dsp:cNvSpPr/>
      </dsp:nvSpPr>
      <dsp:spPr>
        <a:xfrm>
          <a:off x="0" y="2192578"/>
          <a:ext cx="6949440" cy="676260"/>
        </a:xfrm>
        <a:prstGeom prst="roundRect">
          <a:avLst/>
        </a:prstGeom>
        <a:solidFill>
          <a:schemeClr val="accent5">
            <a:hueOff val="3906140"/>
            <a:satOff val="-1759"/>
            <a:lumOff val="-21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Aspirantes a cargos internos en cuyos contactos de referenciación nuca contestan</a:t>
          </a:r>
          <a:endParaRPr lang="en-US" sz="1700" kern="1200"/>
        </a:p>
      </dsp:txBody>
      <dsp:txXfrm>
        <a:off x="33012" y="2225590"/>
        <a:ext cx="6883416" cy="610236"/>
      </dsp:txXfrm>
    </dsp:sp>
    <dsp:sp modelId="{D13ACE7B-7955-4D36-A652-416FBE2BFDE2}">
      <dsp:nvSpPr>
        <dsp:cNvPr id="0" name=""/>
        <dsp:cNvSpPr/>
      </dsp:nvSpPr>
      <dsp:spPr>
        <a:xfrm>
          <a:off x="0" y="2917798"/>
          <a:ext cx="6949440" cy="676260"/>
        </a:xfrm>
        <a:prstGeom prst="roundRect">
          <a:avLst/>
        </a:prstGeom>
        <a:solidFill>
          <a:schemeClr val="accent5">
            <a:hueOff val="5208187"/>
            <a:satOff val="-2345"/>
            <a:lumOff val="-29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Colaboradores con prendas que se comercialización en tienda pero no hay claridad del proceso de pago</a:t>
          </a:r>
          <a:endParaRPr lang="en-US" sz="1700" kern="1200"/>
        </a:p>
      </dsp:txBody>
      <dsp:txXfrm>
        <a:off x="33012" y="2950810"/>
        <a:ext cx="6883416" cy="610236"/>
      </dsp:txXfrm>
    </dsp:sp>
    <dsp:sp modelId="{B51BC912-4549-4D45-BA80-3DED65CED3C8}">
      <dsp:nvSpPr>
        <dsp:cNvPr id="0" name=""/>
        <dsp:cNvSpPr/>
      </dsp:nvSpPr>
      <dsp:spPr>
        <a:xfrm>
          <a:off x="0" y="3643018"/>
          <a:ext cx="6949440" cy="676260"/>
        </a:xfrm>
        <a:prstGeom prst="roundRect">
          <a:avLst/>
        </a:prstGeom>
        <a:solidFill>
          <a:schemeClr val="accent5">
            <a:hueOff val="6510234"/>
            <a:satOff val="-2931"/>
            <a:lumOff val="-36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Constantes descuadres de caja</a:t>
          </a:r>
          <a:endParaRPr lang="en-US" sz="1700" kern="1200"/>
        </a:p>
      </dsp:txBody>
      <dsp:txXfrm>
        <a:off x="33012" y="3676030"/>
        <a:ext cx="6883416" cy="610236"/>
      </dsp:txXfrm>
    </dsp:sp>
    <dsp:sp modelId="{382A3CCE-1D37-4BB3-976A-37D7393238D2}">
      <dsp:nvSpPr>
        <dsp:cNvPr id="0" name=""/>
        <dsp:cNvSpPr/>
      </dsp:nvSpPr>
      <dsp:spPr>
        <a:xfrm>
          <a:off x="0" y="4368238"/>
          <a:ext cx="6949440" cy="676260"/>
        </a:xfrm>
        <a:prstGeom prst="roundRect">
          <a:avLst/>
        </a:prstGeom>
        <a:solidFill>
          <a:schemeClr val="accent5">
            <a:hueOff val="7812281"/>
            <a:satOff val="-3518"/>
            <a:lumOff val="-43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Incremento de activos sin justificación</a:t>
          </a:r>
          <a:endParaRPr lang="en-US" sz="1700" kern="1200"/>
        </a:p>
      </dsp:txBody>
      <dsp:txXfrm>
        <a:off x="33012" y="4401250"/>
        <a:ext cx="6883416" cy="610236"/>
      </dsp:txXfrm>
    </dsp:sp>
    <dsp:sp modelId="{68DD06A0-5EDA-4610-8537-B7C13A3449CA}">
      <dsp:nvSpPr>
        <dsp:cNvPr id="0" name=""/>
        <dsp:cNvSpPr/>
      </dsp:nvSpPr>
      <dsp:spPr>
        <a:xfrm>
          <a:off x="0" y="5093458"/>
          <a:ext cx="6949440" cy="676260"/>
        </a:xfrm>
        <a:prstGeom prst="roundRect">
          <a:avLst/>
        </a:prstGeom>
        <a:solidFill>
          <a:schemeClr val="accent5">
            <a:hueOff val="9114327"/>
            <a:satOff val="-4104"/>
            <a:lumOff val="-50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700" kern="1200"/>
            <a:t>Constantes descuadres de inventario</a:t>
          </a:r>
          <a:endParaRPr lang="en-US" sz="1700" kern="1200"/>
        </a:p>
      </dsp:txBody>
      <dsp:txXfrm>
        <a:off x="33012" y="5126470"/>
        <a:ext cx="6883416" cy="61023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3CAEA-4284-4FA4-892D-B38D45BAB249}">
      <dsp:nvSpPr>
        <dsp:cNvPr id="0" name=""/>
        <dsp:cNvSpPr/>
      </dsp:nvSpPr>
      <dsp:spPr>
        <a:xfrm>
          <a:off x="0" y="560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430790-4E04-4392-9F42-81C387A3A417}">
      <dsp:nvSpPr>
        <dsp:cNvPr id="0" name=""/>
        <dsp:cNvSpPr/>
      </dsp:nvSpPr>
      <dsp:spPr>
        <a:xfrm>
          <a:off x="0" y="560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MA-CI-02 Manual de Sagrilaft V2</a:t>
          </a:r>
          <a:endParaRPr lang="en-US" sz="1800" kern="1200" dirty="0"/>
        </a:p>
      </dsp:txBody>
      <dsp:txXfrm>
        <a:off x="0" y="560"/>
        <a:ext cx="10653579" cy="459270"/>
      </dsp:txXfrm>
    </dsp:sp>
    <dsp:sp modelId="{945837E8-FB9B-4B67-888D-7C341C166EFF}">
      <dsp:nvSpPr>
        <dsp:cNvPr id="0" name=""/>
        <dsp:cNvSpPr/>
      </dsp:nvSpPr>
      <dsp:spPr>
        <a:xfrm>
          <a:off x="0" y="459831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983740-5427-45D3-B5DE-B1CCC20B22E0}">
      <dsp:nvSpPr>
        <dsp:cNvPr id="0" name=""/>
        <dsp:cNvSpPr/>
      </dsp:nvSpPr>
      <dsp:spPr>
        <a:xfrm>
          <a:off x="0" y="459831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/>
            <a:t>PR-CI-02 Procedimiento Debida Diligencia V2</a:t>
          </a:r>
          <a:endParaRPr lang="en-US" sz="1800" kern="1200"/>
        </a:p>
      </dsp:txBody>
      <dsp:txXfrm>
        <a:off x="0" y="459831"/>
        <a:ext cx="10653579" cy="459270"/>
      </dsp:txXfrm>
    </dsp:sp>
    <dsp:sp modelId="{7F07D6BB-0427-46FD-A0A9-E7070BAA3A80}">
      <dsp:nvSpPr>
        <dsp:cNvPr id="0" name=""/>
        <dsp:cNvSpPr/>
      </dsp:nvSpPr>
      <dsp:spPr>
        <a:xfrm>
          <a:off x="0" y="919102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AEA9DE-759E-4B2E-AA4D-3F62D66057F2}">
      <dsp:nvSpPr>
        <dsp:cNvPr id="0" name=""/>
        <dsp:cNvSpPr/>
      </dsp:nvSpPr>
      <dsp:spPr>
        <a:xfrm>
          <a:off x="0" y="919102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/>
            <a:t>DA-TH-01 Programa de Transparencia y Etica Empresarial V2</a:t>
          </a:r>
          <a:endParaRPr lang="en-US" sz="1800" kern="1200" dirty="0"/>
        </a:p>
      </dsp:txBody>
      <dsp:txXfrm>
        <a:off x="0" y="919102"/>
        <a:ext cx="10653579" cy="459270"/>
      </dsp:txXfrm>
    </dsp:sp>
    <dsp:sp modelId="{0FA2CCA0-F90E-49D1-92CE-916CF101315D}">
      <dsp:nvSpPr>
        <dsp:cNvPr id="0" name=""/>
        <dsp:cNvSpPr/>
      </dsp:nvSpPr>
      <dsp:spPr>
        <a:xfrm>
          <a:off x="0" y="1378372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9B58D6-B77D-4608-B3A2-FE66DDADC66A}">
      <dsp:nvSpPr>
        <dsp:cNvPr id="0" name=""/>
        <dsp:cNvSpPr/>
      </dsp:nvSpPr>
      <dsp:spPr>
        <a:xfrm>
          <a:off x="0" y="1378372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FT-CI-11 Formato Declaración Origen de Fondos Persona Natural y Jurídica – </a:t>
          </a:r>
          <a:r>
            <a:rPr lang="es-MX" sz="1800" b="1" kern="1200" dirty="0"/>
            <a:t>Aplica en Tiendas</a:t>
          </a:r>
          <a:endParaRPr lang="en-US" sz="1800" b="1" kern="1200" dirty="0"/>
        </a:p>
      </dsp:txBody>
      <dsp:txXfrm>
        <a:off x="0" y="1378372"/>
        <a:ext cx="10653579" cy="459270"/>
      </dsp:txXfrm>
    </dsp:sp>
    <dsp:sp modelId="{16A7C21A-D699-43DC-8C26-F16143CA3DCF}">
      <dsp:nvSpPr>
        <dsp:cNvPr id="0" name=""/>
        <dsp:cNvSpPr/>
      </dsp:nvSpPr>
      <dsp:spPr>
        <a:xfrm>
          <a:off x="0" y="1837643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E3A26D-CA69-40E5-8089-F9689B516C24}">
      <dsp:nvSpPr>
        <dsp:cNvPr id="0" name=""/>
        <dsp:cNvSpPr/>
      </dsp:nvSpPr>
      <dsp:spPr>
        <a:xfrm>
          <a:off x="0" y="1837643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 dirty="0"/>
            <a:t>FT-CI-14 Formato Planilla Transaccional - </a:t>
          </a:r>
          <a:r>
            <a:rPr lang="es-MX" sz="1800" b="1" kern="1200" dirty="0"/>
            <a:t>Aplica en Tiendas</a:t>
          </a:r>
          <a:endParaRPr lang="en-US" sz="1800" b="1" kern="1200" dirty="0"/>
        </a:p>
      </dsp:txBody>
      <dsp:txXfrm>
        <a:off x="0" y="1837643"/>
        <a:ext cx="10653579" cy="459270"/>
      </dsp:txXfrm>
    </dsp:sp>
    <dsp:sp modelId="{CBEAE07B-FD20-41CF-B082-1A731E861BFE}">
      <dsp:nvSpPr>
        <dsp:cNvPr id="0" name=""/>
        <dsp:cNvSpPr/>
      </dsp:nvSpPr>
      <dsp:spPr>
        <a:xfrm>
          <a:off x="0" y="2296913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1AFC7-7828-41A1-85C6-93E66F4B403E}">
      <dsp:nvSpPr>
        <dsp:cNvPr id="0" name=""/>
        <dsp:cNvSpPr/>
      </dsp:nvSpPr>
      <dsp:spPr>
        <a:xfrm>
          <a:off x="0" y="2296914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FT-CI-16 Formato de Debida Diligencia Vinculación Contrapartes</a:t>
          </a:r>
          <a:endParaRPr lang="en-US" sz="1800" kern="1200"/>
        </a:p>
      </dsp:txBody>
      <dsp:txXfrm>
        <a:off x="0" y="2296914"/>
        <a:ext cx="10653579" cy="459270"/>
      </dsp:txXfrm>
    </dsp:sp>
    <dsp:sp modelId="{CC430760-FA40-4F71-AC88-A53BA757FB17}">
      <dsp:nvSpPr>
        <dsp:cNvPr id="0" name=""/>
        <dsp:cNvSpPr/>
      </dsp:nvSpPr>
      <dsp:spPr>
        <a:xfrm>
          <a:off x="0" y="2756184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3382E-8346-4B41-A9A2-781738B611A8}">
      <dsp:nvSpPr>
        <dsp:cNvPr id="0" name=""/>
        <dsp:cNvSpPr/>
      </dsp:nvSpPr>
      <dsp:spPr>
        <a:xfrm>
          <a:off x="0" y="2756184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FT-CI-15 Formato conocimiento para persona expuesta políticamente (PEP) V1</a:t>
          </a:r>
          <a:endParaRPr lang="en-US" sz="1800" kern="1200"/>
        </a:p>
      </dsp:txBody>
      <dsp:txXfrm>
        <a:off x="0" y="2756184"/>
        <a:ext cx="10653579" cy="459270"/>
      </dsp:txXfrm>
    </dsp:sp>
    <dsp:sp modelId="{EE2C6F59-4E44-4E3F-A6CB-A3C430171E80}">
      <dsp:nvSpPr>
        <dsp:cNvPr id="0" name=""/>
        <dsp:cNvSpPr/>
      </dsp:nvSpPr>
      <dsp:spPr>
        <a:xfrm>
          <a:off x="0" y="3215455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3C9273-9684-4A1D-9224-AF774577E455}">
      <dsp:nvSpPr>
        <dsp:cNvPr id="0" name=""/>
        <dsp:cNvSpPr/>
      </dsp:nvSpPr>
      <dsp:spPr>
        <a:xfrm>
          <a:off x="0" y="3215455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FT-CI-13 Formato Declaración de no Entrega de Composición Accionaria</a:t>
          </a:r>
          <a:endParaRPr lang="en-US" sz="1800" kern="1200"/>
        </a:p>
      </dsp:txBody>
      <dsp:txXfrm>
        <a:off x="0" y="3215455"/>
        <a:ext cx="10653579" cy="459270"/>
      </dsp:txXfrm>
    </dsp:sp>
    <dsp:sp modelId="{AAF09075-E826-44D1-B3ED-4BC54EF88D64}">
      <dsp:nvSpPr>
        <dsp:cNvPr id="0" name=""/>
        <dsp:cNvSpPr/>
      </dsp:nvSpPr>
      <dsp:spPr>
        <a:xfrm>
          <a:off x="0" y="3674725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18124B-6E78-4D3A-85EA-9EB79FA3C05F}">
      <dsp:nvSpPr>
        <dsp:cNvPr id="0" name=""/>
        <dsp:cNvSpPr/>
      </dsp:nvSpPr>
      <dsp:spPr>
        <a:xfrm>
          <a:off x="0" y="3674725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/>
            <a:t>FT-CI-12 Formato Entidades Sin Animo de Lucro - SAGRILAFT V1</a:t>
          </a:r>
          <a:endParaRPr lang="en-US" sz="1800" kern="1200"/>
        </a:p>
      </dsp:txBody>
      <dsp:txXfrm>
        <a:off x="0" y="3674725"/>
        <a:ext cx="10653579" cy="459270"/>
      </dsp:txXfrm>
    </dsp:sp>
    <dsp:sp modelId="{9EBA443E-D9B9-4796-BBF3-5CFC9481FD21}">
      <dsp:nvSpPr>
        <dsp:cNvPr id="0" name=""/>
        <dsp:cNvSpPr/>
      </dsp:nvSpPr>
      <dsp:spPr>
        <a:xfrm>
          <a:off x="0" y="4133996"/>
          <a:ext cx="1065357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05D2F1-4164-427B-AEDE-22A7979095FE}">
      <dsp:nvSpPr>
        <dsp:cNvPr id="0" name=""/>
        <dsp:cNvSpPr/>
      </dsp:nvSpPr>
      <dsp:spPr>
        <a:xfrm>
          <a:off x="0" y="4133996"/>
          <a:ext cx="10653579" cy="45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800" kern="1200"/>
            <a:t>FT-CI-18</a:t>
          </a:r>
          <a:r>
            <a:rPr lang="it-IT" sz="1800" kern="1200"/>
            <a:t> Formato Matriz de Riesgos</a:t>
          </a:r>
          <a:endParaRPr lang="en-US" sz="1800" kern="1200"/>
        </a:p>
      </dsp:txBody>
      <dsp:txXfrm>
        <a:off x="0" y="4133996"/>
        <a:ext cx="10653579" cy="459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1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84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080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3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8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3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2/24/2025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1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2/24/2025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551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2/24/2025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6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88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2/24/2025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0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2/24/2025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5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tmp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tmp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tmp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tmp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tmp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5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1" name="Rectangle 27">
            <a:extLst>
              <a:ext uri="{FF2B5EF4-FFF2-40B4-BE49-F238E27FC236}">
                <a16:creationId xmlns:a16="http://schemas.microsoft.com/office/drawing/2014/main" id="{3D572980-FB84-8C29-1FAC-FAC5ECE29A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ondo hexagonal con luces de neón azules">
            <a:extLst>
              <a:ext uri="{FF2B5EF4-FFF2-40B4-BE49-F238E27FC236}">
                <a16:creationId xmlns:a16="http://schemas.microsoft.com/office/drawing/2014/main" id="{3995FF2E-5C7A-CD49-1908-B1E609845D1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40E1404-E845-57F2-3737-7699A611D1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482602"/>
            <a:ext cx="7588155" cy="2236264"/>
          </a:xfrm>
        </p:spPr>
        <p:txBody>
          <a:bodyPr>
            <a:normAutofit/>
          </a:bodyPr>
          <a:lstStyle/>
          <a:p>
            <a:r>
              <a:rPr lang="es-MX" sz="5400">
                <a:solidFill>
                  <a:srgbClr val="FFFFFF"/>
                </a:solidFill>
              </a:rPr>
              <a:t>COMPLIANCE</a:t>
            </a:r>
            <a:endParaRPr lang="es-CO" sz="5400">
              <a:solidFill>
                <a:srgbClr val="FFFFFF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35B3A8-94FB-3EA8-F847-D6471886B9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793937"/>
            <a:ext cx="7588155" cy="1414091"/>
          </a:xfrm>
        </p:spPr>
        <p:txBody>
          <a:bodyPr>
            <a:normAutofit/>
          </a:bodyPr>
          <a:lstStyle/>
          <a:p>
            <a:r>
              <a:rPr lang="es-MX" sz="2200">
                <a:solidFill>
                  <a:srgbClr val="FFFFFF"/>
                </a:solidFill>
              </a:rPr>
              <a:t>SAGRILAFT - PTEE</a:t>
            </a:r>
            <a:endParaRPr lang="es-CO" sz="22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78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1922D2-D397-9EA4-A66D-55B0884D1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E4133A2-C7D8-F407-8826-0FD65EF19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9"/>
            <a:ext cx="3494314" cy="5786638"/>
          </a:xfrm>
        </p:spPr>
        <p:txBody>
          <a:bodyPr anchor="t">
            <a:normAutofit/>
          </a:bodyPr>
          <a:lstStyle/>
          <a:p>
            <a:r>
              <a:rPr lang="es-MX" dirty="0"/>
              <a:t>SEÑALES DE ALERTA</a:t>
            </a:r>
            <a:endParaRPr lang="es-CO"/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CC4DC231-A7A5-67B1-4E24-B3BA23F09E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940213"/>
              </p:ext>
            </p:extLst>
          </p:nvPr>
        </p:nvGraphicFramePr>
        <p:xfrm>
          <a:off x="4608246" y="548640"/>
          <a:ext cx="6949440" cy="578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FBDCB9A5-3F2F-5686-EE6F-667ED8CEE13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277719" y="5464381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9231309"/>
      </p:ext>
    </p:extLst>
  </p:cSld>
  <p:clrMapOvr>
    <a:masterClrMapping/>
  </p:clrMapOvr>
  <p:transition spd="slow">
    <p:comb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4A738A-5201-B7F8-3E1A-8372EF6A5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DOCUMENTOS RELACIONADOS</a:t>
            </a:r>
            <a:endParaRPr lang="es-CO" dirty="0"/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08245D64-508F-7F90-1E30-A4A12BCBB3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697895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45CDC5BD-CF40-B33A-803E-A76A8A5A7A0A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47403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9551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355A46-E546-BF58-2133-5F6C4BF3B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ndo hexagonal con luces de neón azules">
            <a:extLst>
              <a:ext uri="{FF2B5EF4-FFF2-40B4-BE49-F238E27FC236}">
                <a16:creationId xmlns:a16="http://schemas.microsoft.com/office/drawing/2014/main" id="{CCE68A9C-4F2E-D369-65CF-F78105DE1A0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404DC10-11B9-CE28-8E6B-A509AB52D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482602"/>
            <a:ext cx="7588155" cy="2236264"/>
          </a:xfrm>
        </p:spPr>
        <p:txBody>
          <a:bodyPr>
            <a:normAutofit/>
          </a:bodyPr>
          <a:lstStyle/>
          <a:p>
            <a:r>
              <a:rPr lang="es-MX" sz="9400" dirty="0">
                <a:solidFill>
                  <a:srgbClr val="FFFFFF"/>
                </a:solidFill>
              </a:rPr>
              <a:t>GRACIAS</a:t>
            </a:r>
            <a:endParaRPr lang="es-CO" sz="9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67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64DC71-4E56-C790-1748-AA37B765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/>
              <a:t>QUE ES SAGRILAFT</a:t>
            </a:r>
            <a:endParaRPr lang="es-CO" dirty="0"/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BAE825C1-F79B-B9C5-8D93-D0CD791BD5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391482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230B6671-60D6-8D51-932F-A13140EA0C2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376756" y="0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1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B65F7F7-2FCE-8F01-53DE-15C39342B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5255FC4-F0E3-8C2D-7A61-01A97F7C8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821" y="501345"/>
            <a:ext cx="8728364" cy="6892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/>
              <a:t>ORGANOS DE CONTROL</a:t>
            </a: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9D2E58AA-6830-234E-5C67-7CFABAAB1E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23290" y="1297150"/>
            <a:ext cx="7755227" cy="540927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14002B1C-37E8-E9AD-B312-75420CEF8E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64892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53029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1A22726-DA03-BCB0-F12E-98258FB7E5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FBA5013-AAB0-6810-D4F2-2C1B51DD0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48640"/>
            <a:ext cx="9160475" cy="1132258"/>
          </a:xfrm>
        </p:spPr>
        <p:txBody>
          <a:bodyPr anchor="ctr">
            <a:normAutofit/>
          </a:bodyPr>
          <a:lstStyle/>
          <a:p>
            <a:pPr algn="ctr"/>
            <a:r>
              <a:rPr lang="es-MX"/>
              <a:t>ETAPAS</a:t>
            </a:r>
            <a:endParaRPr lang="es-CO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EBFB78B-502C-B5BC-9A4A-DDE28399DE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0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B4AAC0D6-8F17-673C-F7D3-E0BD0235D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128740"/>
              </p:ext>
            </p:extLst>
          </p:nvPr>
        </p:nvGraphicFramePr>
        <p:xfrm>
          <a:off x="930876" y="2037806"/>
          <a:ext cx="10335350" cy="4066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29088286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44A01B-C23B-370C-C84B-555765BD9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/>
              <a:t>FACTORES DE RIESGO</a:t>
            </a:r>
            <a:endParaRPr lang="es-CO" dirty="0"/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BEE2E0FB-F2B1-5893-B2AB-182E799BCC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751367"/>
              </p:ext>
            </p:extLst>
          </p:nvPr>
        </p:nvGraphicFramePr>
        <p:xfrm>
          <a:off x="612647" y="1715532"/>
          <a:ext cx="10653579" cy="459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C821CEBF-FFF1-1B22-EFE2-AF065A9EA87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27481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33866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9C25C8-94EF-62E6-1AAF-076E682C4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TIPOS DE OPERACIONES</a:t>
            </a:r>
            <a:endParaRPr lang="es-CO" dirty="0"/>
          </a:p>
        </p:txBody>
      </p:sp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1D25CFDF-701F-68DD-3BD0-19E4C68A15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67538"/>
              </p:ext>
            </p:extLst>
          </p:nvPr>
        </p:nvGraphicFramePr>
        <p:xfrm>
          <a:off x="612648" y="1484026"/>
          <a:ext cx="5203536" cy="51116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>
            <a:extLst>
              <a:ext uri="{FF2B5EF4-FFF2-40B4-BE49-F238E27FC236}">
                <a16:creationId xmlns:a16="http://schemas.microsoft.com/office/drawing/2014/main" id="{9138B10B-6948-93B7-D8A8-9AB6B415C6E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47403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3BE17F64-9A9F-96F8-2023-EFF82B488CD9}"/>
              </a:ext>
            </a:extLst>
          </p:cNvPr>
          <p:cNvSpPr txBox="1">
            <a:spLocks/>
          </p:cNvSpPr>
          <p:nvPr/>
        </p:nvSpPr>
        <p:spPr>
          <a:xfrm>
            <a:off x="6255896" y="2647176"/>
            <a:ext cx="5595663" cy="319898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MX" sz="1800" b="0" dirty="0"/>
              <a:t>Facturas pagadas en efectivo iguales o superiores a $10.000.000 el cliente deberá diligenciar:</a:t>
            </a:r>
          </a:p>
          <a:p>
            <a:pPr algn="just"/>
            <a:endParaRPr lang="es-MX" sz="1600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600" dirty="0"/>
              <a:t>FT-CI-11 Formato de Declaración de Fondos Persona Natural o Jurídica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1400" b="0" dirty="0"/>
          </a:p>
          <a:p>
            <a:pPr algn="just"/>
            <a:r>
              <a:rPr lang="es-MX" sz="1800" b="0" dirty="0"/>
              <a:t>Reporte de Operaciones Inusuales o Sospechosas, el administrador deberá diligenciar:</a:t>
            </a:r>
          </a:p>
          <a:p>
            <a:pPr algn="just"/>
            <a:endParaRPr lang="es-MX" sz="1600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600" dirty="0"/>
              <a:t>FT-CI-14 Formato Planilla Transaccional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1600" dirty="0"/>
          </a:p>
          <a:p>
            <a:pPr algn="just"/>
            <a:r>
              <a:rPr lang="es-MX" sz="1600" dirty="0"/>
              <a:t>Nota: </a:t>
            </a:r>
            <a:r>
              <a:rPr lang="es-MX" sz="1600" b="0" dirty="0"/>
              <a:t>ambos formatos deben ser remitidos al Oficial de Cumplimiento vía email.</a:t>
            </a:r>
          </a:p>
          <a:p>
            <a:pPr marL="742950" lvl="1" indent="-285750" algn="just">
              <a:buFont typeface="Wingdings" panose="05000000000000000000" pitchFamily="2" charset="2"/>
              <a:buChar char="ü"/>
            </a:pPr>
            <a:endParaRPr lang="es-CO" sz="100" b="0" dirty="0"/>
          </a:p>
        </p:txBody>
      </p:sp>
    </p:spTree>
    <p:extLst>
      <p:ext uri="{BB962C8B-B14F-4D97-AF65-F5344CB8AC3E}">
        <p14:creationId xmlns:p14="http://schemas.microsoft.com/office/powerpoint/2010/main" val="35959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9">
            <a:extLst>
              <a:ext uri="{FF2B5EF4-FFF2-40B4-BE49-F238E27FC236}">
                <a16:creationId xmlns:a16="http://schemas.microsoft.com/office/drawing/2014/main" id="{951922D2-D397-9EA4-A66D-55B0884D1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72F24E7-F0CD-094D-D5A8-5AEF5D809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9"/>
            <a:ext cx="3494314" cy="5786638"/>
          </a:xfrm>
        </p:spPr>
        <p:txBody>
          <a:bodyPr anchor="t">
            <a:normAutofit/>
          </a:bodyPr>
          <a:lstStyle/>
          <a:p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QUE ES PTEE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87AC45E-97C2-527E-3642-B015DB4CEB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17423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8812656A-D2C8-24F7-A0B9-C41B3940F8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1113987"/>
              </p:ext>
            </p:extLst>
          </p:nvPr>
        </p:nvGraphicFramePr>
        <p:xfrm>
          <a:off x="4608246" y="548640"/>
          <a:ext cx="6949440" cy="578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0275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51922D2-D397-9EA4-A66D-55B0884D1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24F86E-CEEA-7C50-BBCC-D78F6BE82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9" y="548639"/>
            <a:ext cx="3119902" cy="5786638"/>
          </a:xfrm>
        </p:spPr>
        <p:txBody>
          <a:bodyPr anchor="t">
            <a:normAutofit/>
          </a:bodyPr>
          <a:lstStyle/>
          <a:p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br>
              <a:rPr lang="es-MX" dirty="0"/>
            </a:br>
            <a:r>
              <a:rPr lang="es-MX" dirty="0"/>
              <a:t>ELEMENTOS</a:t>
            </a:r>
            <a:endParaRPr lang="es-CO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DF6E69B-CA60-9B4E-B2BC-4E02B04E71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17423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6" name="Marcador de contenido 2">
            <a:extLst>
              <a:ext uri="{FF2B5EF4-FFF2-40B4-BE49-F238E27FC236}">
                <a16:creationId xmlns:a16="http://schemas.microsoft.com/office/drawing/2014/main" id="{5D90321C-E6E8-01DB-42DE-77F29A76CB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0938963"/>
              </p:ext>
            </p:extLst>
          </p:nvPr>
        </p:nvGraphicFramePr>
        <p:xfrm>
          <a:off x="4316785" y="683552"/>
          <a:ext cx="7262565" cy="57866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48551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id="{715B9334-3E03-4CA7-3616-4D3C9DC2C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974D64C-52D0-B2EE-4FD0-5577ACB65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856" y="548640"/>
            <a:ext cx="9162288" cy="1132258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ETAPAS</a:t>
            </a:r>
            <a:endParaRPr lang="es-CO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EE9D0D2-B5B4-99CB-A80C-F9EA7D56F4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92"/>
          <a:stretch/>
        </p:blipFill>
        <p:spPr bwMode="auto">
          <a:xfrm>
            <a:off x="10560971" y="117423"/>
            <a:ext cx="1410510" cy="1132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14" name="Marcador de contenido 2">
            <a:extLst>
              <a:ext uri="{FF2B5EF4-FFF2-40B4-BE49-F238E27FC236}">
                <a16:creationId xmlns:a16="http://schemas.microsoft.com/office/drawing/2014/main" id="{8FFF7103-A5A1-5BC1-0219-1E9F1B8210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4362062"/>
              </p:ext>
            </p:extLst>
          </p:nvPr>
        </p:nvGraphicFramePr>
        <p:xfrm>
          <a:off x="1514856" y="2039112"/>
          <a:ext cx="9162288" cy="4069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6442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515</Words>
  <Application>Microsoft Office PowerPoint</Application>
  <PresentationFormat>Panorámica</PresentationFormat>
  <Paragraphs>74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Neue Haas Grotesk Text Pro</vt:lpstr>
      <vt:lpstr>Wingdings</vt:lpstr>
      <vt:lpstr>VanillaVTI</vt:lpstr>
      <vt:lpstr>COMPLIANCE</vt:lpstr>
      <vt:lpstr>QUE ES SAGRILAFT</vt:lpstr>
      <vt:lpstr>ORGANOS DE CONTROL</vt:lpstr>
      <vt:lpstr>ETAPAS</vt:lpstr>
      <vt:lpstr>FACTORES DE RIESGO</vt:lpstr>
      <vt:lpstr>TIPOS DE OPERACIONES</vt:lpstr>
      <vt:lpstr>     QUE ES PTEE</vt:lpstr>
      <vt:lpstr>     ELEMENTOS</vt:lpstr>
      <vt:lpstr>ETAPAS</vt:lpstr>
      <vt:lpstr>SEÑALES DE ALERTA</vt:lpstr>
      <vt:lpstr>DOCUMENTOS RELACIONADOS</vt:lpstr>
      <vt:lpstr>GRACIAS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Control Interno</dc:creator>
  <cp:lastModifiedBy>Control Interno</cp:lastModifiedBy>
  <cp:revision>4</cp:revision>
  <dcterms:created xsi:type="dcterms:W3CDTF">2025-02-24T18:16:23Z</dcterms:created>
  <dcterms:modified xsi:type="dcterms:W3CDTF">2025-02-25T02:21:21Z</dcterms:modified>
</cp:coreProperties>
</file>